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38ED11-FE2E-427D-9151-750E7BA7A630}" v="526" dt="2026-05-30T17:35:25.0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60"/>
  </p:normalViewPr>
  <p:slideViewPr>
    <p:cSldViewPr snapToGrid="0">
      <p:cViewPr varScale="1">
        <p:scale>
          <a:sx n="83" d="100"/>
          <a:sy n="83" d="100"/>
        </p:scale>
        <p:origin x="39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9CB183A6-6C10-4B8C-A8B7-8C3B62785240}"/>
    <pc:docChg chg="undo custSel addSld modSld sldOrd">
      <pc:chgData name="Andy Acreman" userId="05415c4dcfc197a9" providerId="LiveId" clId="{9CB183A6-6C10-4B8C-A8B7-8C3B62785240}" dt="2026-05-30T17:35:25.061" v="1224" actId="207"/>
      <pc:docMkLst>
        <pc:docMk/>
      </pc:docMkLst>
      <pc:sldChg chg="modTransition">
        <pc:chgData name="Andy Acreman" userId="05415c4dcfc197a9" providerId="LiveId" clId="{9CB183A6-6C10-4B8C-A8B7-8C3B62785240}" dt="2026-05-29T11:20:00.789" v="334"/>
        <pc:sldMkLst>
          <pc:docMk/>
          <pc:sldMk cId="3941064643" sldId="256"/>
        </pc:sldMkLst>
      </pc:sldChg>
      <pc:sldChg chg="modTransition">
        <pc:chgData name="Andy Acreman" userId="05415c4dcfc197a9" providerId="LiveId" clId="{9CB183A6-6C10-4B8C-A8B7-8C3B62785240}" dt="2026-05-29T11:18:59.486" v="330"/>
        <pc:sldMkLst>
          <pc:docMk/>
          <pc:sldMk cId="2996697456" sldId="257"/>
        </pc:sldMkLst>
      </pc:sldChg>
      <pc:sldChg chg="modSp new mod modTransition setBg addAnim delAnim modAnim">
        <pc:chgData name="Andy Acreman" userId="05415c4dcfc197a9" providerId="LiveId" clId="{9CB183A6-6C10-4B8C-A8B7-8C3B62785240}" dt="2026-05-30T16:19:54.705" v="372" actId="114"/>
        <pc:sldMkLst>
          <pc:docMk/>
          <pc:sldMk cId="3875167928" sldId="258"/>
        </pc:sldMkLst>
        <pc:spChg chg="mod">
          <ac:chgData name="Andy Acreman" userId="05415c4dcfc197a9" providerId="LiveId" clId="{9CB183A6-6C10-4B8C-A8B7-8C3B62785240}" dt="2026-05-30T16:19:54.705" v="372" actId="114"/>
          <ac:spMkLst>
            <pc:docMk/>
            <pc:sldMk cId="3875167928" sldId="258"/>
            <ac:spMk id="2" creationId="{C882171D-C680-76DB-5175-0761B85443FA}"/>
          </ac:spMkLst>
        </pc:spChg>
        <pc:spChg chg="mod">
          <ac:chgData name="Andy Acreman" userId="05415c4dcfc197a9" providerId="LiveId" clId="{9CB183A6-6C10-4B8C-A8B7-8C3B62785240}" dt="2026-05-29T11:20:31.356" v="337" actId="20577"/>
          <ac:spMkLst>
            <pc:docMk/>
            <pc:sldMk cId="3875167928" sldId="258"/>
            <ac:spMk id="3" creationId="{2934F5EB-DE2B-C392-F1CA-9ED646E03399}"/>
          </ac:spMkLst>
        </pc:spChg>
      </pc:sldChg>
      <pc:sldChg chg="modSp add mod addAnim delAnim modAnim">
        <pc:chgData name="Andy Acreman" userId="05415c4dcfc197a9" providerId="LiveId" clId="{9CB183A6-6C10-4B8C-A8B7-8C3B62785240}" dt="2026-05-30T17:33:28.385" v="1222"/>
        <pc:sldMkLst>
          <pc:docMk/>
          <pc:sldMk cId="1908558102" sldId="259"/>
        </pc:sldMkLst>
        <pc:spChg chg="mod">
          <ac:chgData name="Andy Acreman" userId="05415c4dcfc197a9" providerId="LiveId" clId="{9CB183A6-6C10-4B8C-A8B7-8C3B62785240}" dt="2026-05-30T16:24:38.621" v="379" actId="20577"/>
          <ac:spMkLst>
            <pc:docMk/>
            <pc:sldMk cId="1908558102" sldId="259"/>
            <ac:spMk id="2" creationId="{1A4C8DAA-5004-E9DD-7A90-B82B32541479}"/>
          </ac:spMkLst>
        </pc:spChg>
        <pc:spChg chg="mod">
          <ac:chgData name="Andy Acreman" userId="05415c4dcfc197a9" providerId="LiveId" clId="{9CB183A6-6C10-4B8C-A8B7-8C3B62785240}" dt="2026-05-29T14:10:14.935" v="371" actId="207"/>
          <ac:spMkLst>
            <pc:docMk/>
            <pc:sldMk cId="1908558102" sldId="259"/>
            <ac:spMk id="3" creationId="{549446FC-D47D-2D81-D4F2-F4475528B366}"/>
          </ac:spMkLst>
        </pc:spChg>
      </pc:sldChg>
      <pc:sldChg chg="modSp add mod addAnim delAnim modAnim">
        <pc:chgData name="Andy Acreman" userId="05415c4dcfc197a9" providerId="LiveId" clId="{9CB183A6-6C10-4B8C-A8B7-8C3B62785240}" dt="2026-05-30T16:31:56.717" v="442"/>
        <pc:sldMkLst>
          <pc:docMk/>
          <pc:sldMk cId="732286729" sldId="260"/>
        </pc:sldMkLst>
        <pc:spChg chg="mod">
          <ac:chgData name="Andy Acreman" userId="05415c4dcfc197a9" providerId="LiveId" clId="{9CB183A6-6C10-4B8C-A8B7-8C3B62785240}" dt="2026-05-30T16:25:05.574" v="407" actId="20577"/>
          <ac:spMkLst>
            <pc:docMk/>
            <pc:sldMk cId="732286729" sldId="260"/>
            <ac:spMk id="2" creationId="{7B902B80-DD13-7862-D8E9-0E31647AC54C}"/>
          </ac:spMkLst>
        </pc:spChg>
        <pc:spChg chg="mod">
          <ac:chgData name="Andy Acreman" userId="05415c4dcfc197a9" providerId="LiveId" clId="{9CB183A6-6C10-4B8C-A8B7-8C3B62785240}" dt="2026-05-30T16:31:23.724" v="440" actId="20577"/>
          <ac:spMkLst>
            <pc:docMk/>
            <pc:sldMk cId="732286729" sldId="260"/>
            <ac:spMk id="3" creationId="{0AC44D16-88E9-55A3-941D-2799550EED26}"/>
          </ac:spMkLst>
        </pc:spChg>
      </pc:sldChg>
      <pc:sldChg chg="modSp add mod addAnim delAnim modAnim">
        <pc:chgData name="Andy Acreman" userId="05415c4dcfc197a9" providerId="LiveId" clId="{9CB183A6-6C10-4B8C-A8B7-8C3B62785240}" dt="2026-05-30T16:34:23.717" v="456"/>
        <pc:sldMkLst>
          <pc:docMk/>
          <pc:sldMk cId="3593539328" sldId="261"/>
        </pc:sldMkLst>
        <pc:spChg chg="mod">
          <ac:chgData name="Andy Acreman" userId="05415c4dcfc197a9" providerId="LiveId" clId="{9CB183A6-6C10-4B8C-A8B7-8C3B62785240}" dt="2026-05-30T16:34:06.860" v="454" actId="20577"/>
          <ac:spMkLst>
            <pc:docMk/>
            <pc:sldMk cId="3593539328" sldId="261"/>
            <ac:spMk id="3" creationId="{35A8DC18-BE41-C7D1-B5AD-CECB988F2042}"/>
          </ac:spMkLst>
        </pc:spChg>
      </pc:sldChg>
      <pc:sldChg chg="modSp add mod ord modAnim">
        <pc:chgData name="Andy Acreman" userId="05415c4dcfc197a9" providerId="LiveId" clId="{9CB183A6-6C10-4B8C-A8B7-8C3B62785240}" dt="2026-05-30T16:37:58.002" v="491" actId="20577"/>
        <pc:sldMkLst>
          <pc:docMk/>
          <pc:sldMk cId="2552952705" sldId="262"/>
        </pc:sldMkLst>
        <pc:spChg chg="mod">
          <ac:chgData name="Andy Acreman" userId="05415c4dcfc197a9" providerId="LiveId" clId="{9CB183A6-6C10-4B8C-A8B7-8C3B62785240}" dt="2026-05-30T16:37:58.002" v="491" actId="20577"/>
          <ac:spMkLst>
            <pc:docMk/>
            <pc:sldMk cId="2552952705" sldId="262"/>
            <ac:spMk id="2" creationId="{BC97914F-7539-4F0E-E88C-4267FB130B50}"/>
          </ac:spMkLst>
        </pc:spChg>
        <pc:spChg chg="mod">
          <ac:chgData name="Andy Acreman" userId="05415c4dcfc197a9" providerId="LiveId" clId="{9CB183A6-6C10-4B8C-A8B7-8C3B62785240}" dt="2026-05-30T16:36:59.339" v="473" actId="20577"/>
          <ac:spMkLst>
            <pc:docMk/>
            <pc:sldMk cId="2552952705" sldId="262"/>
            <ac:spMk id="3" creationId="{4F61ACDD-F95B-0684-7560-BBFC12E6ABFD}"/>
          </ac:spMkLst>
        </pc:spChg>
      </pc:sldChg>
      <pc:sldChg chg="modSp add mod modAnim">
        <pc:chgData name="Andy Acreman" userId="05415c4dcfc197a9" providerId="LiveId" clId="{9CB183A6-6C10-4B8C-A8B7-8C3B62785240}" dt="2026-05-30T16:40:44.530" v="551" actId="313"/>
        <pc:sldMkLst>
          <pc:docMk/>
          <pc:sldMk cId="3784964644" sldId="263"/>
        </pc:sldMkLst>
        <pc:spChg chg="mod">
          <ac:chgData name="Andy Acreman" userId="05415c4dcfc197a9" providerId="LiveId" clId="{9CB183A6-6C10-4B8C-A8B7-8C3B62785240}" dt="2026-05-30T16:40:44.530" v="551" actId="313"/>
          <ac:spMkLst>
            <pc:docMk/>
            <pc:sldMk cId="3784964644" sldId="263"/>
            <ac:spMk id="2" creationId="{589875F9-781A-2043-53C2-569980028FE2}"/>
          </ac:spMkLst>
        </pc:spChg>
        <pc:spChg chg="mod">
          <ac:chgData name="Andy Acreman" userId="05415c4dcfc197a9" providerId="LiveId" clId="{9CB183A6-6C10-4B8C-A8B7-8C3B62785240}" dt="2026-05-30T16:39:14.154" v="507" actId="207"/>
          <ac:spMkLst>
            <pc:docMk/>
            <pc:sldMk cId="3784964644" sldId="263"/>
            <ac:spMk id="3" creationId="{116595C0-E215-1738-CF61-30EB2BA45FA0}"/>
          </ac:spMkLst>
        </pc:spChg>
      </pc:sldChg>
      <pc:sldChg chg="modSp add mod modAnim">
        <pc:chgData name="Andy Acreman" userId="05415c4dcfc197a9" providerId="LiveId" clId="{9CB183A6-6C10-4B8C-A8B7-8C3B62785240}" dt="2026-05-30T17:35:25.061" v="1224" actId="207"/>
        <pc:sldMkLst>
          <pc:docMk/>
          <pc:sldMk cId="3822316744" sldId="264"/>
        </pc:sldMkLst>
        <pc:spChg chg="mod">
          <ac:chgData name="Andy Acreman" userId="05415c4dcfc197a9" providerId="LiveId" clId="{9CB183A6-6C10-4B8C-A8B7-8C3B62785240}" dt="2026-05-30T16:41:54.770" v="577" actId="20577"/>
          <ac:spMkLst>
            <pc:docMk/>
            <pc:sldMk cId="3822316744" sldId="264"/>
            <ac:spMk id="2" creationId="{39BCEB7F-99EC-4CAB-FDB2-80EC7BA8A9F0}"/>
          </ac:spMkLst>
        </pc:spChg>
        <pc:spChg chg="mod">
          <ac:chgData name="Andy Acreman" userId="05415c4dcfc197a9" providerId="LiveId" clId="{9CB183A6-6C10-4B8C-A8B7-8C3B62785240}" dt="2026-05-30T17:35:25.061" v="1224" actId="207"/>
          <ac:spMkLst>
            <pc:docMk/>
            <pc:sldMk cId="3822316744" sldId="264"/>
            <ac:spMk id="3" creationId="{76E7AF9D-9401-B47D-D649-AA2D7DD3AB33}"/>
          </ac:spMkLst>
        </pc:spChg>
      </pc:sldChg>
      <pc:sldChg chg="modSp add mod modAnim">
        <pc:chgData name="Andy Acreman" userId="05415c4dcfc197a9" providerId="LiveId" clId="{9CB183A6-6C10-4B8C-A8B7-8C3B62785240}" dt="2026-05-30T16:45:10.585" v="618" actId="57"/>
        <pc:sldMkLst>
          <pc:docMk/>
          <pc:sldMk cId="2606358773" sldId="265"/>
        </pc:sldMkLst>
        <pc:spChg chg="mod">
          <ac:chgData name="Andy Acreman" userId="05415c4dcfc197a9" providerId="LiveId" clId="{9CB183A6-6C10-4B8C-A8B7-8C3B62785240}" dt="2026-05-30T16:43:44.547" v="606" actId="20577"/>
          <ac:spMkLst>
            <pc:docMk/>
            <pc:sldMk cId="2606358773" sldId="265"/>
            <ac:spMk id="2" creationId="{C8050A31-8276-C689-E67E-179919469F69}"/>
          </ac:spMkLst>
        </pc:spChg>
        <pc:spChg chg="mod">
          <ac:chgData name="Andy Acreman" userId="05415c4dcfc197a9" providerId="LiveId" clId="{9CB183A6-6C10-4B8C-A8B7-8C3B62785240}" dt="2026-05-30T16:45:10.585" v="618" actId="57"/>
          <ac:spMkLst>
            <pc:docMk/>
            <pc:sldMk cId="2606358773" sldId="265"/>
            <ac:spMk id="3" creationId="{7102FF48-C254-846B-BE36-775AF64C8794}"/>
          </ac:spMkLst>
        </pc:spChg>
      </pc:sldChg>
      <pc:sldChg chg="modSp add mod addAnim delAnim modAnim">
        <pc:chgData name="Andy Acreman" userId="05415c4dcfc197a9" providerId="LiveId" clId="{9CB183A6-6C10-4B8C-A8B7-8C3B62785240}" dt="2026-05-30T16:54:02.948" v="823" actId="20577"/>
        <pc:sldMkLst>
          <pc:docMk/>
          <pc:sldMk cId="4102260733" sldId="266"/>
        </pc:sldMkLst>
        <pc:spChg chg="mod">
          <ac:chgData name="Andy Acreman" userId="05415c4dcfc197a9" providerId="LiveId" clId="{9CB183A6-6C10-4B8C-A8B7-8C3B62785240}" dt="2026-05-30T16:49:33.332" v="689" actId="20577"/>
          <ac:spMkLst>
            <pc:docMk/>
            <pc:sldMk cId="4102260733" sldId="266"/>
            <ac:spMk id="2" creationId="{B9CADD94-4797-5530-95B2-5B4008C04221}"/>
          </ac:spMkLst>
        </pc:spChg>
        <pc:spChg chg="mod">
          <ac:chgData name="Andy Acreman" userId="05415c4dcfc197a9" providerId="LiveId" clId="{9CB183A6-6C10-4B8C-A8B7-8C3B62785240}" dt="2026-05-30T16:54:02.948" v="823" actId="20577"/>
          <ac:spMkLst>
            <pc:docMk/>
            <pc:sldMk cId="4102260733" sldId="266"/>
            <ac:spMk id="3" creationId="{CA675237-AC46-D91E-358B-7152944CDBA3}"/>
          </ac:spMkLst>
        </pc:spChg>
      </pc:sldChg>
      <pc:sldChg chg="modSp add mod addAnim delAnim modAnim">
        <pc:chgData name="Andy Acreman" userId="05415c4dcfc197a9" providerId="LiveId" clId="{9CB183A6-6C10-4B8C-A8B7-8C3B62785240}" dt="2026-05-30T16:57:25.682" v="852" actId="207"/>
        <pc:sldMkLst>
          <pc:docMk/>
          <pc:sldMk cId="117491274" sldId="267"/>
        </pc:sldMkLst>
        <pc:spChg chg="mod">
          <ac:chgData name="Andy Acreman" userId="05415c4dcfc197a9" providerId="LiveId" clId="{9CB183A6-6C10-4B8C-A8B7-8C3B62785240}" dt="2026-05-30T16:54:43.590" v="835" actId="20577"/>
          <ac:spMkLst>
            <pc:docMk/>
            <pc:sldMk cId="117491274" sldId="267"/>
            <ac:spMk id="2" creationId="{3EECE750-0FAA-6E44-DB81-B10034133D07}"/>
          </ac:spMkLst>
        </pc:spChg>
        <pc:spChg chg="mod">
          <ac:chgData name="Andy Acreman" userId="05415c4dcfc197a9" providerId="LiveId" clId="{9CB183A6-6C10-4B8C-A8B7-8C3B62785240}" dt="2026-05-30T16:57:25.682" v="852" actId="207"/>
          <ac:spMkLst>
            <pc:docMk/>
            <pc:sldMk cId="117491274" sldId="267"/>
            <ac:spMk id="3" creationId="{637DD754-4BA9-FA36-78EF-2427D8BD00EC}"/>
          </ac:spMkLst>
        </pc:spChg>
      </pc:sldChg>
      <pc:sldChg chg="modSp add mod modAnim">
        <pc:chgData name="Andy Acreman" userId="05415c4dcfc197a9" providerId="LiveId" clId="{9CB183A6-6C10-4B8C-A8B7-8C3B62785240}" dt="2026-05-30T17:02:26.050" v="936" actId="20577"/>
        <pc:sldMkLst>
          <pc:docMk/>
          <pc:sldMk cId="2882717560" sldId="268"/>
        </pc:sldMkLst>
        <pc:spChg chg="mod">
          <ac:chgData name="Andy Acreman" userId="05415c4dcfc197a9" providerId="LiveId" clId="{9CB183A6-6C10-4B8C-A8B7-8C3B62785240}" dt="2026-05-30T16:58:16.009" v="898" actId="20577"/>
          <ac:spMkLst>
            <pc:docMk/>
            <pc:sldMk cId="2882717560" sldId="268"/>
            <ac:spMk id="2" creationId="{51FFB560-9E65-03F8-8669-53740BB85DBE}"/>
          </ac:spMkLst>
        </pc:spChg>
        <pc:spChg chg="mod">
          <ac:chgData name="Andy Acreman" userId="05415c4dcfc197a9" providerId="LiveId" clId="{9CB183A6-6C10-4B8C-A8B7-8C3B62785240}" dt="2026-05-30T17:02:26.050" v="936" actId="20577"/>
          <ac:spMkLst>
            <pc:docMk/>
            <pc:sldMk cId="2882717560" sldId="268"/>
            <ac:spMk id="3" creationId="{F201261E-068F-1EF4-D5A7-5AD15B03ED87}"/>
          </ac:spMkLst>
        </pc:spChg>
      </pc:sldChg>
      <pc:sldChg chg="modSp add mod modAnim">
        <pc:chgData name="Andy Acreman" userId="05415c4dcfc197a9" providerId="LiveId" clId="{9CB183A6-6C10-4B8C-A8B7-8C3B62785240}" dt="2026-05-30T17:08:49.674" v="1003" actId="207"/>
        <pc:sldMkLst>
          <pc:docMk/>
          <pc:sldMk cId="240688211" sldId="269"/>
        </pc:sldMkLst>
        <pc:spChg chg="mod">
          <ac:chgData name="Andy Acreman" userId="05415c4dcfc197a9" providerId="LiveId" clId="{9CB183A6-6C10-4B8C-A8B7-8C3B62785240}" dt="2026-05-30T17:06:27.374" v="985" actId="20577"/>
          <ac:spMkLst>
            <pc:docMk/>
            <pc:sldMk cId="240688211" sldId="269"/>
            <ac:spMk id="2" creationId="{1FE89F15-042E-7329-0C05-ECD559723E2F}"/>
          </ac:spMkLst>
        </pc:spChg>
        <pc:spChg chg="mod">
          <ac:chgData name="Andy Acreman" userId="05415c4dcfc197a9" providerId="LiveId" clId="{9CB183A6-6C10-4B8C-A8B7-8C3B62785240}" dt="2026-05-30T17:08:49.674" v="1003" actId="207"/>
          <ac:spMkLst>
            <pc:docMk/>
            <pc:sldMk cId="240688211" sldId="269"/>
            <ac:spMk id="3" creationId="{A7E3341A-ADB8-2939-7275-2165ED1E451F}"/>
          </ac:spMkLst>
        </pc:spChg>
      </pc:sldChg>
      <pc:sldChg chg="modSp add mod modAnim">
        <pc:chgData name="Andy Acreman" userId="05415c4dcfc197a9" providerId="LiveId" clId="{9CB183A6-6C10-4B8C-A8B7-8C3B62785240}" dt="2026-05-30T17:25:53.449" v="1207" actId="114"/>
        <pc:sldMkLst>
          <pc:docMk/>
          <pc:sldMk cId="3394108282" sldId="270"/>
        </pc:sldMkLst>
        <pc:spChg chg="mod">
          <ac:chgData name="Andy Acreman" userId="05415c4dcfc197a9" providerId="LiveId" clId="{9CB183A6-6C10-4B8C-A8B7-8C3B62785240}" dt="2026-05-30T17:06:36.973" v="987" actId="20577"/>
          <ac:spMkLst>
            <pc:docMk/>
            <pc:sldMk cId="3394108282" sldId="270"/>
            <ac:spMk id="2" creationId="{338C846F-2B98-B67A-18CC-E96DF29665FB}"/>
          </ac:spMkLst>
        </pc:spChg>
        <pc:spChg chg="mod">
          <ac:chgData name="Andy Acreman" userId="05415c4dcfc197a9" providerId="LiveId" clId="{9CB183A6-6C10-4B8C-A8B7-8C3B62785240}" dt="2026-05-30T17:25:53.449" v="1207" actId="114"/>
          <ac:spMkLst>
            <pc:docMk/>
            <pc:sldMk cId="3394108282" sldId="270"/>
            <ac:spMk id="3" creationId="{C882DC31-1290-6649-8BF5-4B7DC6306413}"/>
          </ac:spMkLst>
        </pc:spChg>
      </pc:sldChg>
      <pc:sldChg chg="modSp add mod modAnim">
        <pc:chgData name="Andy Acreman" userId="05415c4dcfc197a9" providerId="LiveId" clId="{9CB183A6-6C10-4B8C-A8B7-8C3B62785240}" dt="2026-05-30T17:21:13.147" v="1181" actId="20577"/>
        <pc:sldMkLst>
          <pc:docMk/>
          <pc:sldMk cId="3746111282" sldId="271"/>
        </pc:sldMkLst>
        <pc:spChg chg="mod">
          <ac:chgData name="Andy Acreman" userId="05415c4dcfc197a9" providerId="LiveId" clId="{9CB183A6-6C10-4B8C-A8B7-8C3B62785240}" dt="2026-05-30T17:21:13.147" v="1181" actId="20577"/>
          <ac:spMkLst>
            <pc:docMk/>
            <pc:sldMk cId="3746111282" sldId="271"/>
            <ac:spMk id="2" creationId="{15F85FF5-6B68-F9AA-CDBA-CAC81063616A}"/>
          </ac:spMkLst>
        </pc:spChg>
        <pc:spChg chg="mod">
          <ac:chgData name="Andy Acreman" userId="05415c4dcfc197a9" providerId="LiveId" clId="{9CB183A6-6C10-4B8C-A8B7-8C3B62785240}" dt="2026-05-30T17:19:07.614" v="1162" actId="313"/>
          <ac:spMkLst>
            <pc:docMk/>
            <pc:sldMk cId="3746111282" sldId="271"/>
            <ac:spMk id="3" creationId="{F192FB0C-D810-5BF1-0041-8FA016B28738}"/>
          </ac:spMkLst>
        </pc:spChg>
      </pc:sldChg>
      <pc:sldChg chg="modSp add mod addAnim delAnim modAnim">
        <pc:chgData name="Andy Acreman" userId="05415c4dcfc197a9" providerId="LiveId" clId="{9CB183A6-6C10-4B8C-A8B7-8C3B62785240}" dt="2026-05-30T17:28:47.192" v="1220" actId="207"/>
        <pc:sldMkLst>
          <pc:docMk/>
          <pc:sldMk cId="293846888" sldId="272"/>
        </pc:sldMkLst>
        <pc:spChg chg="mod">
          <ac:chgData name="Andy Acreman" userId="05415c4dcfc197a9" providerId="LiveId" clId="{9CB183A6-6C10-4B8C-A8B7-8C3B62785240}" dt="2026-05-30T17:21:20.289" v="1185" actId="20577"/>
          <ac:spMkLst>
            <pc:docMk/>
            <pc:sldMk cId="293846888" sldId="272"/>
            <ac:spMk id="2" creationId="{FEE2736E-34FE-DE5F-F4CD-9F27D61FDE1D}"/>
          </ac:spMkLst>
        </pc:spChg>
        <pc:spChg chg="mod">
          <ac:chgData name="Andy Acreman" userId="05415c4dcfc197a9" providerId="LiveId" clId="{9CB183A6-6C10-4B8C-A8B7-8C3B62785240}" dt="2026-05-30T17:28:47.192" v="1220" actId="207"/>
          <ac:spMkLst>
            <pc:docMk/>
            <pc:sldMk cId="293846888" sldId="272"/>
            <ac:spMk id="3" creationId="{27930498-300D-81D1-60E1-4EF461D00928}"/>
          </ac:spMkLst>
        </pc:spChg>
      </pc:sldChg>
      <pc:sldChg chg="modSp add mod modAnim">
        <pc:chgData name="Andy Acreman" userId="05415c4dcfc197a9" providerId="LiveId" clId="{9CB183A6-6C10-4B8C-A8B7-8C3B62785240}" dt="2026-05-30T17:27:53.547" v="1219" actId="114"/>
        <pc:sldMkLst>
          <pc:docMk/>
          <pc:sldMk cId="599449613" sldId="273"/>
        </pc:sldMkLst>
        <pc:spChg chg="mod">
          <ac:chgData name="Andy Acreman" userId="05415c4dcfc197a9" providerId="LiveId" clId="{9CB183A6-6C10-4B8C-A8B7-8C3B62785240}" dt="2026-05-30T17:27:05.512" v="1209" actId="20577"/>
          <ac:spMkLst>
            <pc:docMk/>
            <pc:sldMk cId="599449613" sldId="273"/>
            <ac:spMk id="2" creationId="{671B2D71-FC6F-DBC3-80D6-3A90649EA8C1}"/>
          </ac:spMkLst>
        </pc:spChg>
        <pc:spChg chg="mod">
          <ac:chgData name="Andy Acreman" userId="05415c4dcfc197a9" providerId="LiveId" clId="{9CB183A6-6C10-4B8C-A8B7-8C3B62785240}" dt="2026-05-30T17:27:53.547" v="1219" actId="114"/>
          <ac:spMkLst>
            <pc:docMk/>
            <pc:sldMk cId="599449613" sldId="273"/>
            <ac:spMk id="3" creationId="{245DAE91-5C29-545A-125E-02301A4E61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998CD-0213-69E0-7BDD-1DD63246DC7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F43F1F2-8275-EBE4-918A-113C434ADC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C0C2070-4F73-3E91-F599-D987B26235EE}"/>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5" name="Footer Placeholder 4">
            <a:extLst>
              <a:ext uri="{FF2B5EF4-FFF2-40B4-BE49-F238E27FC236}">
                <a16:creationId xmlns:a16="http://schemas.microsoft.com/office/drawing/2014/main" id="{3C305A65-5695-91E8-4261-E5151125C7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44F11E-7792-1EE0-1B5E-D0D8F3DBE6A8}"/>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84669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EF03-760C-7189-A033-EEACAB5C8F9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150FE72-958B-2943-5161-26B57344EB7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3C6E014-328E-671E-5EC8-98D1FB4A69BC}"/>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5" name="Footer Placeholder 4">
            <a:extLst>
              <a:ext uri="{FF2B5EF4-FFF2-40B4-BE49-F238E27FC236}">
                <a16:creationId xmlns:a16="http://schemas.microsoft.com/office/drawing/2014/main" id="{76A3B5BC-98C6-38CB-A412-DB4EE079BF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E51C21-F989-6F29-6814-4D73296419DB}"/>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29763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1E5AFC-E29D-C7DD-FBF9-C61418ECF10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9D7FE1C-C6BB-EEB8-C5FF-F388875FC64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3FF5C19-0B0B-F70F-749C-2CDDB814F06D}"/>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5" name="Footer Placeholder 4">
            <a:extLst>
              <a:ext uri="{FF2B5EF4-FFF2-40B4-BE49-F238E27FC236}">
                <a16:creationId xmlns:a16="http://schemas.microsoft.com/office/drawing/2014/main" id="{C7C07E41-B564-937C-0964-590C45E8C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1BD2C1-F7E2-5E22-9818-EEB1185372CD}"/>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3085810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6D87D-E274-D912-5BC5-E47C85B1F66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30C3210-6FA9-AA39-07BD-E029D1EC9CB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30FC3E-1F05-FE29-055F-8D83314703BC}"/>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5" name="Footer Placeholder 4">
            <a:extLst>
              <a:ext uri="{FF2B5EF4-FFF2-40B4-BE49-F238E27FC236}">
                <a16:creationId xmlns:a16="http://schemas.microsoft.com/office/drawing/2014/main" id="{18C45EB2-CE43-8010-E509-8EBFB19DDD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2C6DA1-9697-9551-DBEF-FC418AC58352}"/>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55813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5E621-5217-86DB-5868-D7E2E96B04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85B9023-65FE-5A51-826B-A4553ADAB0F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285EE2D-7E2C-08D0-D9B8-100580EF0C47}"/>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5" name="Footer Placeholder 4">
            <a:extLst>
              <a:ext uri="{FF2B5EF4-FFF2-40B4-BE49-F238E27FC236}">
                <a16:creationId xmlns:a16="http://schemas.microsoft.com/office/drawing/2014/main" id="{3463F9D5-F8BE-3ACA-ACE0-3A466EABA0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767E1-386D-1E5A-BD67-11B6DF0E3C3A}"/>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241083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D05B5-8AB3-70A6-62A6-BCEC6DA4323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192B75E-BB12-01E3-2B28-3440E1BBC14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13ABD11-BD83-BE6C-555B-9C89459C4EE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58B8F83-F88C-497E-69F2-28383793C665}"/>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6" name="Footer Placeholder 5">
            <a:extLst>
              <a:ext uri="{FF2B5EF4-FFF2-40B4-BE49-F238E27FC236}">
                <a16:creationId xmlns:a16="http://schemas.microsoft.com/office/drawing/2014/main" id="{16442B0B-185F-D1D7-CC9C-922724FE0BC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96858D-A137-D500-6E53-51EC27B40119}"/>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4032306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5C62C-B238-6B46-9955-000B3913F11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182AED1-717C-1AA7-AF1F-C71F486A9C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A3A5E77-C6E1-0730-5B46-5837F9FF87A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2586D93-4878-DB0E-9878-00FD6FE562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1A6002-62CA-3C9B-0254-069999B6563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9F743FB6-A169-CCB3-B178-3474E7A4C13B}"/>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8" name="Footer Placeholder 7">
            <a:extLst>
              <a:ext uri="{FF2B5EF4-FFF2-40B4-BE49-F238E27FC236}">
                <a16:creationId xmlns:a16="http://schemas.microsoft.com/office/drawing/2014/main" id="{7BE0D959-DEF6-642D-A60F-BCF6C90E932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8E33557-53AB-A75B-7A33-FF3F656C92A1}"/>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63719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8D9EA-1BA1-B0CA-FDA2-348F5C5070D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FBCDF61-1234-99E7-E55E-73158C6909AF}"/>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4" name="Footer Placeholder 3">
            <a:extLst>
              <a:ext uri="{FF2B5EF4-FFF2-40B4-BE49-F238E27FC236}">
                <a16:creationId xmlns:a16="http://schemas.microsoft.com/office/drawing/2014/main" id="{DE44CCA7-C566-ECAC-8279-60DA774939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100F853-A97A-79E6-7C44-E92280E729FD}"/>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22458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DB77AD-ECB4-47B6-19CB-C78923C2502C}"/>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3" name="Footer Placeholder 2">
            <a:extLst>
              <a:ext uri="{FF2B5EF4-FFF2-40B4-BE49-F238E27FC236}">
                <a16:creationId xmlns:a16="http://schemas.microsoft.com/office/drawing/2014/main" id="{A2B300CC-47BE-7396-E561-561B440634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36BDFD9-A707-42F2-6F2F-114D61A3DD20}"/>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3324818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64548-9B6E-15DF-BF69-19F1D5C1EA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84F4159-ABC6-9F98-4959-E2BDCAD406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F17E998-DBE1-779F-5A7B-44A699DC93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993C170-22B3-1086-8A34-735011E09EDE}"/>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6" name="Footer Placeholder 5">
            <a:extLst>
              <a:ext uri="{FF2B5EF4-FFF2-40B4-BE49-F238E27FC236}">
                <a16:creationId xmlns:a16="http://schemas.microsoft.com/office/drawing/2014/main" id="{40D42A9D-DB8A-86B5-48EF-1E294F05E0C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824194-699B-30A9-00F0-75694E239A48}"/>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789371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E2655-68DC-C9D3-456E-503D1416192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596CE10-F2E0-1225-328D-0C2126BDB0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DEC05B-3BD7-4E69-1A77-A770C299E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345CF9-2B53-E5A4-02B5-318A11673071}"/>
              </a:ext>
            </a:extLst>
          </p:cNvPr>
          <p:cNvSpPr>
            <a:spLocks noGrp="1"/>
          </p:cNvSpPr>
          <p:nvPr>
            <p:ph type="dt" sz="half" idx="10"/>
          </p:nvPr>
        </p:nvSpPr>
        <p:spPr/>
        <p:txBody>
          <a:bodyPr/>
          <a:lstStyle/>
          <a:p>
            <a:fld id="{3402E14A-BB6D-4B76-8A1D-A94208B6A2F4}" type="datetimeFigureOut">
              <a:rPr lang="en-GB" smtClean="0"/>
              <a:t>29/05/2026</a:t>
            </a:fld>
            <a:endParaRPr lang="en-GB"/>
          </a:p>
        </p:txBody>
      </p:sp>
      <p:sp>
        <p:nvSpPr>
          <p:cNvPr id="6" name="Footer Placeholder 5">
            <a:extLst>
              <a:ext uri="{FF2B5EF4-FFF2-40B4-BE49-F238E27FC236}">
                <a16:creationId xmlns:a16="http://schemas.microsoft.com/office/drawing/2014/main" id="{DAC526F1-925C-6E19-B049-A3D1F67913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AD8C9B-EDCE-986F-5CFE-DBAF01719A08}"/>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73262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167CE4-C70C-0BAF-6E1D-0AD48AC861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5E13CF9-E125-420F-8418-764D682F17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707E039-3D86-BB9A-D2AF-1DB5B585C2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02E14A-BB6D-4B76-8A1D-A94208B6A2F4}" type="datetimeFigureOut">
              <a:rPr lang="en-GB" smtClean="0"/>
              <a:t>29/05/2026</a:t>
            </a:fld>
            <a:endParaRPr lang="en-GB"/>
          </a:p>
        </p:txBody>
      </p:sp>
      <p:sp>
        <p:nvSpPr>
          <p:cNvPr id="5" name="Footer Placeholder 4">
            <a:extLst>
              <a:ext uri="{FF2B5EF4-FFF2-40B4-BE49-F238E27FC236}">
                <a16:creationId xmlns:a16="http://schemas.microsoft.com/office/drawing/2014/main" id="{CAE4275E-AAAA-183E-3793-CC20B8751C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A47C5E4-7375-F731-FD0C-DEC2E51955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D734ABA-F2B0-45F7-9541-3ECC29A15642}" type="slidenum">
              <a:rPr lang="en-GB" smtClean="0"/>
              <a:t>‹#›</a:t>
            </a:fld>
            <a:endParaRPr lang="en-GB"/>
          </a:p>
        </p:txBody>
      </p:sp>
    </p:spTree>
    <p:extLst>
      <p:ext uri="{BB962C8B-B14F-4D97-AF65-F5344CB8AC3E}">
        <p14:creationId xmlns:p14="http://schemas.microsoft.com/office/powerpoint/2010/main" val="1026222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1064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40FBBC4D-635C-75E3-514A-F564BBA8A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50A31-8276-C689-E67E-179919469F69}"/>
              </a:ext>
            </a:extLst>
          </p:cNvPr>
          <p:cNvSpPr>
            <a:spLocks noGrp="1"/>
          </p:cNvSpPr>
          <p:nvPr>
            <p:ph type="title"/>
          </p:nvPr>
        </p:nvSpPr>
        <p:spPr>
          <a:xfrm>
            <a:off x="838200" y="242296"/>
            <a:ext cx="10515600" cy="685753"/>
          </a:xfrm>
        </p:spPr>
        <p:txBody>
          <a:bodyPr>
            <a:normAutofit fontScale="90000"/>
          </a:bodyPr>
          <a:lstStyle/>
          <a:p>
            <a:pPr algn="ctr"/>
            <a:r>
              <a:rPr lang="en-GB" i="1" dirty="0"/>
              <a:t>A  Paradox!</a:t>
            </a:r>
          </a:p>
        </p:txBody>
      </p:sp>
      <p:sp>
        <p:nvSpPr>
          <p:cNvPr id="3" name="Content Placeholder 2">
            <a:extLst>
              <a:ext uri="{FF2B5EF4-FFF2-40B4-BE49-F238E27FC236}">
                <a16:creationId xmlns:a16="http://schemas.microsoft.com/office/drawing/2014/main" id="{7102FF48-C254-846B-BE36-775AF64C8794}"/>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Jeremiah 32:27 NIV.  	I am the LORD, the God of all mankind.  Is anything too hard for me?</a:t>
            </a:r>
          </a:p>
          <a:p>
            <a:pPr marL="0" indent="0">
              <a:lnSpc>
                <a:spcPct val="100000"/>
              </a:lnSpc>
              <a:buNone/>
            </a:pPr>
            <a:endParaRPr lang="en-GB" b="1" dirty="0">
              <a:solidFill>
                <a:srgbClr val="0000FF"/>
              </a:solidFill>
            </a:endParaRPr>
          </a:p>
          <a:p>
            <a:pPr marL="0" indent="0">
              <a:lnSpc>
                <a:spcPct val="100000"/>
              </a:lnSpc>
              <a:buNone/>
            </a:pPr>
            <a:r>
              <a:rPr lang="en-GB" b="1" dirty="0">
                <a:solidFill>
                  <a:srgbClr val="0000FF"/>
                </a:solidFill>
              </a:rPr>
              <a:t>1 Thessalonians 2:18 NIV.  	For we wanted to come to you—certainly I, Paul, did, again and again—but Satan blocked our way. </a:t>
            </a:r>
          </a:p>
          <a:p>
            <a:pPr marL="0" indent="0">
              <a:lnSpc>
                <a:spcPct val="100000"/>
              </a:lnSpc>
              <a:buNone/>
            </a:pPr>
            <a:endParaRPr lang="en-GB" b="1" dirty="0">
              <a:solidFill>
                <a:srgbClr val="0000FF"/>
              </a:solidFill>
            </a:endParaRPr>
          </a:p>
          <a:p>
            <a:pPr marL="0" indent="0">
              <a:lnSpc>
                <a:spcPct val="100000"/>
              </a:lnSpc>
              <a:buNone/>
            </a:pPr>
            <a:r>
              <a:rPr lang="en-GB" b="1" dirty="0">
                <a:solidFill>
                  <a:srgbClr val="0000FF"/>
                </a:solidFill>
              </a:rPr>
              <a:t>Judges 3:1-2 NIV.  These are the nations the LORD left to test all those Israelites who had not experienced any of the wars in Canaan </a:t>
            </a:r>
            <a:r>
              <a:rPr lang="en-GB" b="1" baseline="30000" dirty="0">
                <a:solidFill>
                  <a:srgbClr val="0000FF"/>
                </a:solidFill>
              </a:rPr>
              <a:t>2</a:t>
            </a:r>
            <a:r>
              <a:rPr lang="en-GB" b="1" dirty="0">
                <a:solidFill>
                  <a:srgbClr val="0000FF"/>
                </a:solidFill>
              </a:rPr>
              <a:t> (He did this only to teach warfare to the descendants of the Israelites who had not had previous battle experience)…</a:t>
            </a:r>
          </a:p>
        </p:txBody>
      </p:sp>
    </p:spTree>
    <p:extLst>
      <p:ext uri="{BB962C8B-B14F-4D97-AF65-F5344CB8AC3E}">
        <p14:creationId xmlns:p14="http://schemas.microsoft.com/office/powerpoint/2010/main" val="26063587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C2627DF7-4BF5-0FBD-8486-3C26DBBCF8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CADD94-4797-5530-95B2-5B4008C04221}"/>
              </a:ext>
            </a:extLst>
          </p:cNvPr>
          <p:cNvSpPr>
            <a:spLocks noGrp="1"/>
          </p:cNvSpPr>
          <p:nvPr>
            <p:ph type="title"/>
          </p:nvPr>
        </p:nvSpPr>
        <p:spPr>
          <a:xfrm>
            <a:off x="838200" y="242296"/>
            <a:ext cx="10515600" cy="685753"/>
          </a:xfrm>
        </p:spPr>
        <p:txBody>
          <a:bodyPr>
            <a:normAutofit fontScale="90000"/>
          </a:bodyPr>
          <a:lstStyle/>
          <a:p>
            <a:pPr algn="ctr"/>
            <a:r>
              <a:rPr lang="en-GB" i="1" dirty="0"/>
              <a:t>The Enemy’s Strategies and Aims</a:t>
            </a:r>
          </a:p>
        </p:txBody>
      </p:sp>
      <p:sp>
        <p:nvSpPr>
          <p:cNvPr id="3" name="Content Placeholder 2">
            <a:extLst>
              <a:ext uri="{FF2B5EF4-FFF2-40B4-BE49-F238E27FC236}">
                <a16:creationId xmlns:a16="http://schemas.microsoft.com/office/drawing/2014/main" id="{CA675237-AC46-D91E-358B-7152944CDBA3}"/>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STRATEGIES…</a:t>
            </a:r>
          </a:p>
          <a:p>
            <a:pPr>
              <a:lnSpc>
                <a:spcPct val="100000"/>
              </a:lnSpc>
            </a:pPr>
            <a:r>
              <a:rPr lang="en-GB" b="1" dirty="0">
                <a:solidFill>
                  <a:srgbClr val="0000FF"/>
                </a:solidFill>
              </a:rPr>
              <a:t>Coercion</a:t>
            </a:r>
          </a:p>
          <a:p>
            <a:pPr>
              <a:lnSpc>
                <a:spcPct val="100000"/>
              </a:lnSpc>
            </a:pPr>
            <a:r>
              <a:rPr lang="en-GB" b="1" dirty="0">
                <a:solidFill>
                  <a:srgbClr val="0000FF"/>
                </a:solidFill>
              </a:rPr>
              <a:t>Deception</a:t>
            </a:r>
          </a:p>
          <a:p>
            <a:pPr>
              <a:lnSpc>
                <a:spcPct val="100000"/>
              </a:lnSpc>
            </a:pPr>
            <a:r>
              <a:rPr lang="en-GB" b="1" dirty="0">
                <a:solidFill>
                  <a:srgbClr val="0000FF"/>
                </a:solidFill>
              </a:rPr>
              <a:t>Temptation</a:t>
            </a:r>
          </a:p>
          <a:p>
            <a:pPr>
              <a:lnSpc>
                <a:spcPct val="100000"/>
              </a:lnSpc>
            </a:pPr>
            <a:endParaRPr lang="en-GB" b="1" dirty="0">
              <a:solidFill>
                <a:srgbClr val="0000FF"/>
              </a:solidFill>
            </a:endParaRPr>
          </a:p>
          <a:p>
            <a:pPr marL="0" indent="0">
              <a:lnSpc>
                <a:spcPct val="100000"/>
              </a:lnSpc>
              <a:buNone/>
            </a:pPr>
            <a:r>
              <a:rPr lang="en-GB" b="1" dirty="0">
                <a:solidFill>
                  <a:srgbClr val="0000FF"/>
                </a:solidFill>
              </a:rPr>
              <a:t>AIMS…</a:t>
            </a:r>
          </a:p>
          <a:p>
            <a:pPr>
              <a:lnSpc>
                <a:spcPct val="100000"/>
              </a:lnSpc>
            </a:pPr>
            <a:r>
              <a:rPr lang="en-GB" b="1" dirty="0">
                <a:solidFill>
                  <a:srgbClr val="0000FF"/>
                </a:solidFill>
              </a:rPr>
              <a:t>Divide the local church</a:t>
            </a:r>
          </a:p>
          <a:p>
            <a:pPr>
              <a:lnSpc>
                <a:spcPct val="100000"/>
              </a:lnSpc>
            </a:pPr>
            <a:r>
              <a:rPr lang="en-GB" b="1" dirty="0">
                <a:solidFill>
                  <a:srgbClr val="0000FF"/>
                </a:solidFill>
              </a:rPr>
              <a:t>Discredit its leaders</a:t>
            </a:r>
          </a:p>
          <a:p>
            <a:pPr>
              <a:lnSpc>
                <a:spcPct val="100000"/>
              </a:lnSpc>
            </a:pPr>
            <a:r>
              <a:rPr lang="en-GB" b="1" dirty="0">
                <a:solidFill>
                  <a:srgbClr val="0000FF"/>
                </a:solidFill>
              </a:rPr>
              <a:t>Isolate and neutralise individual Christians</a:t>
            </a:r>
          </a:p>
          <a:p>
            <a:pPr>
              <a:lnSpc>
                <a:spcPct val="100000"/>
              </a:lnSpc>
            </a:pPr>
            <a:endParaRPr lang="en-GB" b="1" dirty="0">
              <a:solidFill>
                <a:srgbClr val="0000FF"/>
              </a:solidFill>
            </a:endParaRPr>
          </a:p>
          <a:p>
            <a:pPr>
              <a:lnSpc>
                <a:spcPct val="100000"/>
              </a:lnSpc>
            </a:pPr>
            <a:endParaRPr lang="en-GB" b="1" dirty="0">
              <a:solidFill>
                <a:srgbClr val="0000FF"/>
              </a:solidFill>
            </a:endParaRPr>
          </a:p>
          <a:p>
            <a:pPr>
              <a:lnSpc>
                <a:spcPct val="100000"/>
              </a:lnSpc>
            </a:pPr>
            <a:endParaRPr lang="en-GB" b="1" dirty="0">
              <a:solidFill>
                <a:srgbClr val="0000FF"/>
              </a:solidFill>
            </a:endParaRPr>
          </a:p>
        </p:txBody>
      </p:sp>
    </p:spTree>
    <p:extLst>
      <p:ext uri="{BB962C8B-B14F-4D97-AF65-F5344CB8AC3E}">
        <p14:creationId xmlns:p14="http://schemas.microsoft.com/office/powerpoint/2010/main" val="41022607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C5F18FB0-FFA7-ABD0-6712-CF46500AD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CE750-0FAA-6E44-DB81-B10034133D07}"/>
              </a:ext>
            </a:extLst>
          </p:cNvPr>
          <p:cNvSpPr>
            <a:spLocks noGrp="1"/>
          </p:cNvSpPr>
          <p:nvPr>
            <p:ph type="title"/>
          </p:nvPr>
        </p:nvSpPr>
        <p:spPr>
          <a:xfrm>
            <a:off x="838200" y="242296"/>
            <a:ext cx="10515600" cy="685753"/>
          </a:xfrm>
        </p:spPr>
        <p:txBody>
          <a:bodyPr>
            <a:normAutofit fontScale="90000"/>
          </a:bodyPr>
          <a:lstStyle/>
          <a:p>
            <a:pPr algn="ctr"/>
            <a:r>
              <a:rPr lang="en-GB" i="1" dirty="0"/>
              <a:t>Keep Watch!</a:t>
            </a:r>
          </a:p>
        </p:txBody>
      </p:sp>
      <p:sp>
        <p:nvSpPr>
          <p:cNvPr id="3" name="Content Placeholder 2">
            <a:extLst>
              <a:ext uri="{FF2B5EF4-FFF2-40B4-BE49-F238E27FC236}">
                <a16:creationId xmlns:a16="http://schemas.microsoft.com/office/drawing/2014/main" id="{637DD754-4BA9-FA36-78EF-2427D8BD00EC}"/>
              </a:ext>
            </a:extLst>
          </p:cNvPr>
          <p:cNvSpPr>
            <a:spLocks noGrp="1"/>
          </p:cNvSpPr>
          <p:nvPr>
            <p:ph idx="1"/>
          </p:nvPr>
        </p:nvSpPr>
        <p:spPr>
          <a:xfrm>
            <a:off x="838200" y="1201782"/>
            <a:ext cx="10515600" cy="5316583"/>
          </a:xfrm>
        </p:spPr>
        <p:txBody>
          <a:bodyPr>
            <a:normAutofit fontScale="92500"/>
          </a:bodyPr>
          <a:lstStyle/>
          <a:p>
            <a:pPr>
              <a:lnSpc>
                <a:spcPct val="100000"/>
              </a:lnSpc>
            </a:pPr>
            <a:r>
              <a:rPr lang="en-GB" b="1" dirty="0">
                <a:solidFill>
                  <a:srgbClr val="0000FF"/>
                </a:solidFill>
              </a:rPr>
              <a:t>Global Prophetic Alliance (28th May 2026):  “It’s time to sharpen your discernment.  To see things as they truly are, for not everything is what it seems on the surface,” says the Spirit of the Lord… “In this season, things are not what they seem.  It’s important that you look closer and </a:t>
            </a:r>
            <a:r>
              <a:rPr lang="en-GB" b="1" dirty="0">
                <a:solidFill>
                  <a:srgbClr val="FF0000"/>
                </a:solidFill>
              </a:rPr>
              <a:t>use the gift of discernment of spirits </a:t>
            </a:r>
            <a:r>
              <a:rPr lang="en-GB" b="1" dirty="0">
                <a:solidFill>
                  <a:srgbClr val="0000FF"/>
                </a:solidFill>
              </a:rPr>
              <a:t>to know what is alive in Me and what is not.  Do not allow illusion to mislead you,” says the Spirit of the Lord.  “</a:t>
            </a:r>
            <a:r>
              <a:rPr lang="en-GB" b="1" dirty="0">
                <a:solidFill>
                  <a:srgbClr val="FF0000"/>
                </a:solidFill>
              </a:rPr>
              <a:t>Ask for My wisdom and discernment</a:t>
            </a:r>
            <a:r>
              <a:rPr lang="en-GB" b="1" dirty="0">
                <a:solidFill>
                  <a:srgbClr val="0000FF"/>
                </a:solidFill>
              </a:rPr>
              <a:t>, and so that you are not deceived”.</a:t>
            </a:r>
          </a:p>
          <a:p>
            <a:pPr>
              <a:lnSpc>
                <a:spcPct val="100000"/>
              </a:lnSpc>
            </a:pPr>
            <a:r>
              <a:rPr lang="en-GB" b="1" dirty="0">
                <a:solidFill>
                  <a:srgbClr val="0000FF"/>
                </a:solidFill>
              </a:rPr>
              <a:t>2 Corinthians 2:10-11 NIV.  Anyone you forgive, I also forgive.  And what I have forgiven—if there was anything to forgive—I have forgiven in the sight of Christ for your sake, </a:t>
            </a:r>
            <a:r>
              <a:rPr lang="en-GB" b="1" baseline="30000" dirty="0">
                <a:solidFill>
                  <a:srgbClr val="FF0000"/>
                </a:solidFill>
              </a:rPr>
              <a:t>11</a:t>
            </a:r>
            <a:r>
              <a:rPr lang="en-GB" b="1" dirty="0">
                <a:solidFill>
                  <a:srgbClr val="FF0000"/>
                </a:solidFill>
              </a:rPr>
              <a:t> in order that Satan might not outwit us.  For we are </a:t>
            </a:r>
            <a:r>
              <a:rPr lang="en-GB" b="1" i="1" dirty="0">
                <a:solidFill>
                  <a:srgbClr val="FF0000"/>
                </a:solidFill>
              </a:rPr>
              <a:t>not unaware </a:t>
            </a:r>
            <a:r>
              <a:rPr lang="en-GB" b="1" dirty="0">
                <a:solidFill>
                  <a:srgbClr val="FF0000"/>
                </a:solidFill>
              </a:rPr>
              <a:t>of his schemes.</a:t>
            </a:r>
          </a:p>
          <a:p>
            <a:pPr>
              <a:lnSpc>
                <a:spcPct val="100000"/>
              </a:lnSpc>
            </a:pPr>
            <a:endParaRPr lang="en-GB" b="1" dirty="0">
              <a:solidFill>
                <a:srgbClr val="0000FF"/>
              </a:solidFill>
            </a:endParaRPr>
          </a:p>
        </p:txBody>
      </p:sp>
    </p:spTree>
    <p:extLst>
      <p:ext uri="{BB962C8B-B14F-4D97-AF65-F5344CB8AC3E}">
        <p14:creationId xmlns:p14="http://schemas.microsoft.com/office/powerpoint/2010/main" val="1174912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AD287E58-61CA-6693-317E-AA3C3D4887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FFB560-9E65-03F8-8669-53740BB85DBE}"/>
              </a:ext>
            </a:extLst>
          </p:cNvPr>
          <p:cNvSpPr>
            <a:spLocks noGrp="1"/>
          </p:cNvSpPr>
          <p:nvPr>
            <p:ph type="title"/>
          </p:nvPr>
        </p:nvSpPr>
        <p:spPr>
          <a:xfrm>
            <a:off x="838200" y="242296"/>
            <a:ext cx="10515600" cy="685753"/>
          </a:xfrm>
        </p:spPr>
        <p:txBody>
          <a:bodyPr>
            <a:normAutofit fontScale="90000"/>
          </a:bodyPr>
          <a:lstStyle/>
          <a:p>
            <a:pPr algn="ctr"/>
            <a:r>
              <a:rPr lang="en-GB" i="1" dirty="0"/>
              <a:t>Some Specific Schemes of the Devil</a:t>
            </a:r>
          </a:p>
        </p:txBody>
      </p:sp>
      <p:sp>
        <p:nvSpPr>
          <p:cNvPr id="3" name="Content Placeholder 2">
            <a:extLst>
              <a:ext uri="{FF2B5EF4-FFF2-40B4-BE49-F238E27FC236}">
                <a16:creationId xmlns:a16="http://schemas.microsoft.com/office/drawing/2014/main" id="{F201261E-068F-1EF4-D5A7-5AD15B03ED87}"/>
              </a:ext>
            </a:extLst>
          </p:cNvPr>
          <p:cNvSpPr>
            <a:spLocks noGrp="1"/>
          </p:cNvSpPr>
          <p:nvPr>
            <p:ph idx="1"/>
          </p:nvPr>
        </p:nvSpPr>
        <p:spPr>
          <a:xfrm>
            <a:off x="838200" y="1201782"/>
            <a:ext cx="10515600" cy="5532573"/>
          </a:xfrm>
        </p:spPr>
        <p:txBody>
          <a:bodyPr>
            <a:normAutofit fontScale="92500" lnSpcReduction="10000"/>
          </a:bodyPr>
          <a:lstStyle/>
          <a:p>
            <a:pPr>
              <a:lnSpc>
                <a:spcPct val="100000"/>
              </a:lnSpc>
            </a:pPr>
            <a:r>
              <a:rPr lang="en-GB" dirty="0"/>
              <a:t>The attacks of the enemy are more deadly and more devastating if they come from within the Body of Christ.  A quote from </a:t>
            </a:r>
            <a:r>
              <a:rPr lang="en-GB" b="1" dirty="0"/>
              <a:t>Psalm 41:9 NIV.  </a:t>
            </a:r>
            <a:r>
              <a:rPr lang="en-GB" b="1" i="1" dirty="0"/>
              <a:t>Even my close friend, someone I trusted, one who shared my bread, has turned against me.</a:t>
            </a:r>
          </a:p>
          <a:p>
            <a:pPr>
              <a:lnSpc>
                <a:spcPct val="100000"/>
              </a:lnSpc>
            </a:pPr>
            <a:r>
              <a:rPr lang="en-GB" dirty="0"/>
              <a:t>The devil’s best tactics include:  </a:t>
            </a:r>
            <a:r>
              <a:rPr lang="en-GB" b="1" dirty="0"/>
              <a:t>Gossip</a:t>
            </a:r>
            <a:r>
              <a:rPr lang="en-GB" dirty="0"/>
              <a:t>, </a:t>
            </a:r>
            <a:r>
              <a:rPr lang="en-GB" b="1" dirty="0"/>
              <a:t>Anger &amp; Unforgiveness</a:t>
            </a:r>
            <a:r>
              <a:rPr lang="en-GB" dirty="0"/>
              <a:t>, </a:t>
            </a:r>
            <a:r>
              <a:rPr lang="en-GB" b="1" dirty="0"/>
              <a:t>Discouragement,</a:t>
            </a:r>
            <a:r>
              <a:rPr lang="en-GB" dirty="0"/>
              <a:t> </a:t>
            </a:r>
            <a:r>
              <a:rPr lang="en-GB" b="1" dirty="0"/>
              <a:t>Anxiety, Mental Strongholds, Cultural Obsessions, Pride, Religious Witchcraft, Idolatry, etc.</a:t>
            </a:r>
          </a:p>
          <a:p>
            <a:pPr>
              <a:lnSpc>
                <a:spcPct val="100000"/>
              </a:lnSpc>
            </a:pPr>
            <a:r>
              <a:rPr lang="en-GB" b="1" dirty="0">
                <a:solidFill>
                  <a:srgbClr val="0000FF"/>
                </a:solidFill>
              </a:rPr>
              <a:t>“We have enough to deal with the enemy’s attacks from outside the church; we must not give him a foothold within the church.  We must watch out for wolves in sheep’s clothing.  The enemy is the king of lies and often whispers in our ears.  We must be kind to one another and work together, supporting one another.  If it’s not loving, it is not from God.  Things which are done in the dark, those wrong kinds of secrets, will keep us sick”.		(Lisa M.)</a:t>
            </a:r>
            <a:endParaRPr lang="en-GB" b="1" i="1" dirty="0">
              <a:solidFill>
                <a:srgbClr val="0000FF"/>
              </a:solidFill>
            </a:endParaRPr>
          </a:p>
        </p:txBody>
      </p:sp>
    </p:spTree>
    <p:extLst>
      <p:ext uri="{BB962C8B-B14F-4D97-AF65-F5344CB8AC3E}">
        <p14:creationId xmlns:p14="http://schemas.microsoft.com/office/powerpoint/2010/main" val="28827175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8EBCE30D-04DA-3FD3-8CEF-22F56F1044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E89F15-042E-7329-0C05-ECD559723E2F}"/>
              </a:ext>
            </a:extLst>
          </p:cNvPr>
          <p:cNvSpPr>
            <a:spLocks noGrp="1"/>
          </p:cNvSpPr>
          <p:nvPr>
            <p:ph type="title"/>
          </p:nvPr>
        </p:nvSpPr>
        <p:spPr>
          <a:xfrm>
            <a:off x="838200" y="242296"/>
            <a:ext cx="10515600" cy="685753"/>
          </a:xfrm>
        </p:spPr>
        <p:txBody>
          <a:bodyPr>
            <a:normAutofit fontScale="90000"/>
          </a:bodyPr>
          <a:lstStyle/>
          <a:p>
            <a:pPr algn="ctr"/>
            <a:r>
              <a:rPr lang="en-GB" i="1" dirty="0"/>
              <a:t>GOSSIP - 1</a:t>
            </a:r>
          </a:p>
        </p:txBody>
      </p:sp>
      <p:sp>
        <p:nvSpPr>
          <p:cNvPr id="3" name="Content Placeholder 2">
            <a:extLst>
              <a:ext uri="{FF2B5EF4-FFF2-40B4-BE49-F238E27FC236}">
                <a16:creationId xmlns:a16="http://schemas.microsoft.com/office/drawing/2014/main" id="{A7E3341A-ADB8-2939-7275-2165ED1E451F}"/>
              </a:ext>
            </a:extLst>
          </p:cNvPr>
          <p:cNvSpPr>
            <a:spLocks noGrp="1"/>
          </p:cNvSpPr>
          <p:nvPr>
            <p:ph idx="1"/>
          </p:nvPr>
        </p:nvSpPr>
        <p:spPr>
          <a:xfrm>
            <a:off x="838200" y="1201782"/>
            <a:ext cx="10515600" cy="5532573"/>
          </a:xfrm>
        </p:spPr>
        <p:txBody>
          <a:bodyPr>
            <a:normAutofit fontScale="92500" lnSpcReduction="10000"/>
          </a:bodyPr>
          <a:lstStyle/>
          <a:p>
            <a:pPr>
              <a:lnSpc>
                <a:spcPct val="100000"/>
              </a:lnSpc>
            </a:pPr>
            <a:r>
              <a:rPr lang="en-GB" b="1" dirty="0"/>
              <a:t>This is sharing secretive, negative news about another person behind their back to others who have no right to know.  It is done to entertain others, or to cause mischief or disunity, or to show the gossiper in a better light.  Examine the </a:t>
            </a:r>
            <a:r>
              <a:rPr lang="en-GB" b="1" dirty="0">
                <a:solidFill>
                  <a:srgbClr val="FF0000"/>
                </a:solidFill>
              </a:rPr>
              <a:t>intent </a:t>
            </a:r>
            <a:r>
              <a:rPr lang="en-GB" b="1" dirty="0"/>
              <a:t>and the </a:t>
            </a:r>
            <a:r>
              <a:rPr lang="en-GB" b="1" dirty="0">
                <a:solidFill>
                  <a:srgbClr val="FF0000"/>
                </a:solidFill>
              </a:rPr>
              <a:t>content</a:t>
            </a:r>
            <a:r>
              <a:rPr lang="en-GB" b="1" dirty="0"/>
              <a:t>.  In Hebrew, gossips are called ‘talebearers’. </a:t>
            </a:r>
          </a:p>
          <a:p>
            <a:pPr>
              <a:lnSpc>
                <a:spcPct val="100000"/>
              </a:lnSpc>
            </a:pPr>
            <a:r>
              <a:rPr lang="en-GB" b="1" i="1" dirty="0"/>
              <a:t>Proverbs 16:28 NIV.  	A perverse person stirs up conflict, and a gossip separates close friends.		</a:t>
            </a:r>
            <a:r>
              <a:rPr lang="en-GB" b="1" i="1" dirty="0">
                <a:solidFill>
                  <a:srgbClr val="FF0000"/>
                </a:solidFill>
              </a:rPr>
              <a:t>Gossip is a powerful evil, causing division and strife.</a:t>
            </a:r>
          </a:p>
          <a:p>
            <a:pPr>
              <a:lnSpc>
                <a:spcPct val="100000"/>
              </a:lnSpc>
            </a:pPr>
            <a:r>
              <a:rPr lang="en-GB" b="1" i="1" dirty="0"/>
              <a:t>Proverbs 18:8 NIV.    The words of a gossip are like choice morsels; they go down to the inmost parts.		</a:t>
            </a:r>
            <a:r>
              <a:rPr lang="en-GB" b="1" i="1" dirty="0">
                <a:solidFill>
                  <a:srgbClr val="FF0000"/>
                </a:solidFill>
              </a:rPr>
              <a:t>Gossip is enticing, addictive and destroys your soul.</a:t>
            </a:r>
          </a:p>
          <a:p>
            <a:pPr>
              <a:lnSpc>
                <a:spcPct val="100000"/>
              </a:lnSpc>
            </a:pPr>
            <a:r>
              <a:rPr lang="en-GB" b="1" i="1" dirty="0"/>
              <a:t>Proverbs 29:12 MSG.  When a leader listens to malicious gossip, all the workers get infected with evil. 		</a:t>
            </a:r>
            <a:r>
              <a:rPr lang="en-GB" b="1" i="1" dirty="0">
                <a:solidFill>
                  <a:srgbClr val="FF0000"/>
                </a:solidFill>
              </a:rPr>
              <a:t>Gossip can be like a virus, harming everyone.</a:t>
            </a:r>
          </a:p>
          <a:p>
            <a:pPr>
              <a:lnSpc>
                <a:spcPct val="100000"/>
              </a:lnSpc>
            </a:pPr>
            <a:endParaRPr lang="en-GB" b="1" i="1" dirty="0">
              <a:solidFill>
                <a:srgbClr val="0000FF"/>
              </a:solidFill>
            </a:endParaRPr>
          </a:p>
        </p:txBody>
      </p:sp>
    </p:spTree>
    <p:extLst>
      <p:ext uri="{BB962C8B-B14F-4D97-AF65-F5344CB8AC3E}">
        <p14:creationId xmlns:p14="http://schemas.microsoft.com/office/powerpoint/2010/main" val="2406882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D2D53EBF-7D4B-E248-833A-0C92129D6A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C846F-2B98-B67A-18CC-E96DF29665FB}"/>
              </a:ext>
            </a:extLst>
          </p:cNvPr>
          <p:cNvSpPr>
            <a:spLocks noGrp="1"/>
          </p:cNvSpPr>
          <p:nvPr>
            <p:ph type="title"/>
          </p:nvPr>
        </p:nvSpPr>
        <p:spPr>
          <a:xfrm>
            <a:off x="838200" y="242296"/>
            <a:ext cx="10515600" cy="685753"/>
          </a:xfrm>
        </p:spPr>
        <p:txBody>
          <a:bodyPr>
            <a:normAutofit fontScale="90000"/>
          </a:bodyPr>
          <a:lstStyle/>
          <a:p>
            <a:pPr algn="ctr"/>
            <a:r>
              <a:rPr lang="en-GB" i="1" dirty="0"/>
              <a:t>GOSSIP - 2</a:t>
            </a:r>
          </a:p>
        </p:txBody>
      </p:sp>
      <p:sp>
        <p:nvSpPr>
          <p:cNvPr id="3" name="Content Placeholder 2">
            <a:extLst>
              <a:ext uri="{FF2B5EF4-FFF2-40B4-BE49-F238E27FC236}">
                <a16:creationId xmlns:a16="http://schemas.microsoft.com/office/drawing/2014/main" id="{C882DC31-1290-6649-8BF5-4B7DC6306413}"/>
              </a:ext>
            </a:extLst>
          </p:cNvPr>
          <p:cNvSpPr>
            <a:spLocks noGrp="1"/>
          </p:cNvSpPr>
          <p:nvPr>
            <p:ph idx="1"/>
          </p:nvPr>
        </p:nvSpPr>
        <p:spPr>
          <a:xfrm>
            <a:off x="838200" y="1201782"/>
            <a:ext cx="10515600" cy="5532573"/>
          </a:xfrm>
        </p:spPr>
        <p:txBody>
          <a:bodyPr>
            <a:normAutofit fontScale="92500" lnSpcReduction="10000"/>
          </a:bodyPr>
          <a:lstStyle/>
          <a:p>
            <a:pPr>
              <a:lnSpc>
                <a:spcPct val="100000"/>
              </a:lnSpc>
            </a:pPr>
            <a:r>
              <a:rPr lang="en-GB" b="1" i="1" dirty="0">
                <a:solidFill>
                  <a:srgbClr val="0000FF"/>
                </a:solidFill>
              </a:rPr>
              <a:t>Romans 1:29-31 NIV.  They have become filled with every kind of wickedness, evil, greed and depravity.  They are full of envy, murder, strife, deceit and malice.  They are gossips, </a:t>
            </a:r>
            <a:r>
              <a:rPr lang="en-GB" b="1" i="1" baseline="30000" dirty="0">
                <a:solidFill>
                  <a:srgbClr val="0000FF"/>
                </a:solidFill>
              </a:rPr>
              <a:t>30</a:t>
            </a:r>
            <a:r>
              <a:rPr lang="en-GB" b="1" i="1" dirty="0">
                <a:solidFill>
                  <a:srgbClr val="0000FF"/>
                </a:solidFill>
              </a:rPr>
              <a:t> slanderers, God-haters, insolent, arrogant and boastful; they invent ways of doing evil; they disobey their parents; </a:t>
            </a:r>
            <a:r>
              <a:rPr lang="en-GB" b="1" i="1" baseline="30000" dirty="0">
                <a:solidFill>
                  <a:srgbClr val="0000FF"/>
                </a:solidFill>
              </a:rPr>
              <a:t>31</a:t>
            </a:r>
            <a:r>
              <a:rPr lang="en-GB" b="1" i="1" dirty="0">
                <a:solidFill>
                  <a:srgbClr val="0000FF"/>
                </a:solidFill>
              </a:rPr>
              <a:t> they have no understanding, no fidelity, no love, no mercy.</a:t>
            </a:r>
            <a:r>
              <a:rPr lang="en-GB" b="1" dirty="0">
                <a:solidFill>
                  <a:srgbClr val="0000FF"/>
                </a:solidFill>
              </a:rPr>
              <a:t>		</a:t>
            </a:r>
            <a:r>
              <a:rPr lang="en-GB" b="1" dirty="0">
                <a:solidFill>
                  <a:srgbClr val="FF0000"/>
                </a:solidFill>
              </a:rPr>
              <a:t>Gossip is equal to many other sinful behaviours.</a:t>
            </a:r>
            <a:r>
              <a:rPr lang="en-GB" b="1" dirty="0">
                <a:solidFill>
                  <a:srgbClr val="0000FF"/>
                </a:solidFill>
              </a:rPr>
              <a:t>	</a:t>
            </a:r>
          </a:p>
          <a:p>
            <a:pPr>
              <a:lnSpc>
                <a:spcPct val="100000"/>
              </a:lnSpc>
            </a:pPr>
            <a:r>
              <a:rPr lang="en-GB" b="1" dirty="0">
                <a:solidFill>
                  <a:srgbClr val="0000FF"/>
                </a:solidFill>
              </a:rPr>
              <a:t>“It is such a destructive sin: it ruins reputations, poisons relationship, and divides communities.  Gossip causes harm to the whole body of Christ – a kind of self-harming!  Including harming ourselves personally.  Gossip is like an autoimmune disease; it affects the whole body”.					(Lisa M.)</a:t>
            </a:r>
          </a:p>
          <a:p>
            <a:pPr>
              <a:lnSpc>
                <a:spcPct val="100000"/>
              </a:lnSpc>
            </a:pPr>
            <a:r>
              <a:rPr lang="en-GB" b="1" i="1" dirty="0">
                <a:solidFill>
                  <a:srgbClr val="0000FF"/>
                </a:solidFill>
              </a:rPr>
              <a:t>Proverbs 11:13 NIV.  		A gossip betrays a confidence, but a trustworthy person keeps a secret.</a:t>
            </a:r>
          </a:p>
          <a:p>
            <a:pPr>
              <a:lnSpc>
                <a:spcPct val="100000"/>
              </a:lnSpc>
            </a:pPr>
            <a:endParaRPr lang="en-GB" b="1" i="1" dirty="0">
              <a:solidFill>
                <a:srgbClr val="0000FF"/>
              </a:solidFill>
            </a:endParaRPr>
          </a:p>
        </p:txBody>
      </p:sp>
    </p:spTree>
    <p:extLst>
      <p:ext uri="{BB962C8B-B14F-4D97-AF65-F5344CB8AC3E}">
        <p14:creationId xmlns:p14="http://schemas.microsoft.com/office/powerpoint/2010/main" val="33941082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599E5481-75E4-6ABB-2993-2AA9C99FC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B2D71-FC6F-DBC3-80D6-3A90649EA8C1}"/>
              </a:ext>
            </a:extLst>
          </p:cNvPr>
          <p:cNvSpPr>
            <a:spLocks noGrp="1"/>
          </p:cNvSpPr>
          <p:nvPr>
            <p:ph type="title"/>
          </p:nvPr>
        </p:nvSpPr>
        <p:spPr>
          <a:xfrm>
            <a:off x="838200" y="242296"/>
            <a:ext cx="10515600" cy="685753"/>
          </a:xfrm>
        </p:spPr>
        <p:txBody>
          <a:bodyPr>
            <a:normAutofit fontScale="90000"/>
          </a:bodyPr>
          <a:lstStyle/>
          <a:p>
            <a:pPr algn="ctr"/>
            <a:r>
              <a:rPr lang="en-GB" i="1" dirty="0"/>
              <a:t>GOSSIP - 3</a:t>
            </a:r>
          </a:p>
        </p:txBody>
      </p:sp>
      <p:sp>
        <p:nvSpPr>
          <p:cNvPr id="3" name="Content Placeholder 2">
            <a:extLst>
              <a:ext uri="{FF2B5EF4-FFF2-40B4-BE49-F238E27FC236}">
                <a16:creationId xmlns:a16="http://schemas.microsoft.com/office/drawing/2014/main" id="{245DAE91-5C29-545A-125E-02301A4E61AD}"/>
              </a:ext>
            </a:extLst>
          </p:cNvPr>
          <p:cNvSpPr>
            <a:spLocks noGrp="1"/>
          </p:cNvSpPr>
          <p:nvPr>
            <p:ph idx="1"/>
          </p:nvPr>
        </p:nvSpPr>
        <p:spPr>
          <a:xfrm>
            <a:off x="838200" y="1201782"/>
            <a:ext cx="10515600" cy="5532573"/>
          </a:xfrm>
        </p:spPr>
        <p:txBody>
          <a:bodyPr>
            <a:normAutofit fontScale="92500" lnSpcReduction="10000"/>
          </a:bodyPr>
          <a:lstStyle/>
          <a:p>
            <a:pPr>
              <a:lnSpc>
                <a:spcPct val="100000"/>
              </a:lnSpc>
            </a:pPr>
            <a:r>
              <a:rPr lang="en-GB" b="1" dirty="0">
                <a:solidFill>
                  <a:srgbClr val="0000FF"/>
                </a:solidFill>
              </a:rPr>
              <a:t>Let’s remember what we have already learnt in </a:t>
            </a:r>
            <a:r>
              <a:rPr lang="en-GB" b="1" i="1" dirty="0">
                <a:solidFill>
                  <a:srgbClr val="0000FF"/>
                </a:solidFill>
              </a:rPr>
              <a:t>Ephesians 4:29 NIV.  Do not let any unwholesome talk come out of your mouths, but only what is helpful for building others up according to their needs, that it may benefit those who listen.</a:t>
            </a:r>
          </a:p>
          <a:p>
            <a:pPr>
              <a:lnSpc>
                <a:spcPct val="100000"/>
              </a:lnSpc>
            </a:pPr>
            <a:endParaRPr lang="en-GB" b="1" i="1" dirty="0">
              <a:solidFill>
                <a:srgbClr val="0000FF"/>
              </a:solidFill>
            </a:endParaRPr>
          </a:p>
          <a:p>
            <a:pPr>
              <a:lnSpc>
                <a:spcPct val="100000"/>
              </a:lnSpc>
            </a:pPr>
            <a:r>
              <a:rPr lang="en-GB" b="1" dirty="0">
                <a:solidFill>
                  <a:srgbClr val="0000FF"/>
                </a:solidFill>
              </a:rPr>
              <a:t>And of course, our tongues are powerful, for good or for evil:  </a:t>
            </a:r>
            <a:r>
              <a:rPr lang="en-GB" b="1" i="1" dirty="0">
                <a:solidFill>
                  <a:srgbClr val="0000FF"/>
                </a:solidFill>
              </a:rPr>
              <a:t>Proverbs 18:21 NIV.  The tongue has the power of life and death, and those who love it will eat its fruit.</a:t>
            </a:r>
          </a:p>
          <a:p>
            <a:pPr>
              <a:lnSpc>
                <a:spcPct val="100000"/>
              </a:lnSpc>
            </a:pPr>
            <a:endParaRPr lang="en-GB" b="1" i="1" dirty="0">
              <a:solidFill>
                <a:srgbClr val="0000FF"/>
              </a:solidFill>
            </a:endParaRPr>
          </a:p>
          <a:p>
            <a:pPr>
              <a:lnSpc>
                <a:spcPct val="100000"/>
              </a:lnSpc>
            </a:pPr>
            <a:r>
              <a:rPr lang="en-GB" b="1" dirty="0">
                <a:solidFill>
                  <a:srgbClr val="0000FF"/>
                </a:solidFill>
              </a:rPr>
              <a:t>If you have a problem with your neighbour, deal directly first or if you cannot, then invoke your leaders; don’t spread it around the church – or you will be dealt with harshly.  Gossiping should be called out.  Make it obvious that you will not engage in gossip.</a:t>
            </a:r>
          </a:p>
          <a:p>
            <a:pPr>
              <a:lnSpc>
                <a:spcPct val="100000"/>
              </a:lnSpc>
            </a:pPr>
            <a:endParaRPr lang="en-GB" b="1" i="1" dirty="0">
              <a:solidFill>
                <a:srgbClr val="0000FF"/>
              </a:solidFill>
            </a:endParaRPr>
          </a:p>
        </p:txBody>
      </p:sp>
    </p:spTree>
    <p:extLst>
      <p:ext uri="{BB962C8B-B14F-4D97-AF65-F5344CB8AC3E}">
        <p14:creationId xmlns:p14="http://schemas.microsoft.com/office/powerpoint/2010/main" val="5994496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0826A812-1334-846B-A948-63BD8E7AD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F85FF5-6B68-F9AA-CDBA-CAC81063616A}"/>
              </a:ext>
            </a:extLst>
          </p:cNvPr>
          <p:cNvSpPr>
            <a:spLocks noGrp="1"/>
          </p:cNvSpPr>
          <p:nvPr>
            <p:ph type="title"/>
          </p:nvPr>
        </p:nvSpPr>
        <p:spPr>
          <a:xfrm>
            <a:off x="838200" y="242296"/>
            <a:ext cx="10515600" cy="685753"/>
          </a:xfrm>
        </p:spPr>
        <p:txBody>
          <a:bodyPr>
            <a:normAutofit fontScale="90000"/>
          </a:bodyPr>
          <a:lstStyle/>
          <a:p>
            <a:pPr algn="ctr"/>
            <a:r>
              <a:rPr lang="en-GB" i="1" dirty="0"/>
              <a:t>ANGER &amp; </a:t>
            </a:r>
            <a:r>
              <a:rPr lang="en-GB" i="1" dirty="0">
                <a:solidFill>
                  <a:srgbClr val="FF0000"/>
                </a:solidFill>
              </a:rPr>
              <a:t>UN</a:t>
            </a:r>
            <a:r>
              <a:rPr lang="en-GB" i="1" dirty="0"/>
              <a:t>FORGIVENESS - 1</a:t>
            </a:r>
          </a:p>
        </p:txBody>
      </p:sp>
      <p:sp>
        <p:nvSpPr>
          <p:cNvPr id="3" name="Content Placeholder 2">
            <a:extLst>
              <a:ext uri="{FF2B5EF4-FFF2-40B4-BE49-F238E27FC236}">
                <a16:creationId xmlns:a16="http://schemas.microsoft.com/office/drawing/2014/main" id="{F192FB0C-D810-5BF1-0041-8FA016B28738}"/>
              </a:ext>
            </a:extLst>
          </p:cNvPr>
          <p:cNvSpPr>
            <a:spLocks noGrp="1"/>
          </p:cNvSpPr>
          <p:nvPr>
            <p:ph idx="1"/>
          </p:nvPr>
        </p:nvSpPr>
        <p:spPr>
          <a:xfrm>
            <a:off x="838200" y="1201782"/>
            <a:ext cx="10515600" cy="5532573"/>
          </a:xfrm>
        </p:spPr>
        <p:txBody>
          <a:bodyPr>
            <a:normAutofit/>
          </a:bodyPr>
          <a:lstStyle/>
          <a:p>
            <a:pPr>
              <a:lnSpc>
                <a:spcPct val="100000"/>
              </a:lnSpc>
            </a:pPr>
            <a:r>
              <a:rPr lang="en-GB" b="1" i="1" dirty="0"/>
              <a:t>Ephesians 4:26-27 NET.   Be angry and </a:t>
            </a:r>
            <a:r>
              <a:rPr lang="en-GB" b="1" i="1" dirty="0">
                <a:solidFill>
                  <a:srgbClr val="FF0000"/>
                </a:solidFill>
              </a:rPr>
              <a:t>do not sin</a:t>
            </a:r>
            <a:r>
              <a:rPr lang="en-GB" b="1" i="1" dirty="0"/>
              <a:t>; do not let the sun go down on the cause of your anger. </a:t>
            </a:r>
            <a:r>
              <a:rPr lang="en-GB" b="1" i="1" baseline="30000" dirty="0"/>
              <a:t>27</a:t>
            </a:r>
            <a:r>
              <a:rPr lang="en-GB" b="1" i="1" dirty="0"/>
              <a:t> Do not give the devil an opportunity [or ‘</a:t>
            </a:r>
            <a:r>
              <a:rPr lang="en-GB" b="1" i="1" dirty="0">
                <a:solidFill>
                  <a:srgbClr val="FF0000"/>
                </a:solidFill>
              </a:rPr>
              <a:t>foothold</a:t>
            </a:r>
            <a:r>
              <a:rPr lang="en-GB" b="1" i="1" dirty="0"/>
              <a:t>’].  	</a:t>
            </a:r>
          </a:p>
          <a:p>
            <a:pPr>
              <a:lnSpc>
                <a:spcPct val="100000"/>
              </a:lnSpc>
            </a:pPr>
            <a:r>
              <a:rPr lang="en-GB" b="1" dirty="0"/>
              <a:t>Sinful anger is bad-tempered, easily provoked, easily irritated, excessive, violent, uncontrolled, it involves hatred, bitterness, seething resentment, vindictiveness, vengeance, etc. </a:t>
            </a:r>
          </a:p>
          <a:p>
            <a:pPr>
              <a:lnSpc>
                <a:spcPct val="100000"/>
              </a:lnSpc>
            </a:pPr>
            <a:r>
              <a:rPr lang="en-GB" b="1" i="1" dirty="0"/>
              <a:t>Matthew 18:35	       “…This is how my heavenly Father will treat each of you unless you forgive your brother or sister from your heart.”               					(See also Mark 11:25)</a:t>
            </a:r>
            <a:endParaRPr lang="en-GB" b="1" dirty="0"/>
          </a:p>
          <a:p>
            <a:pPr>
              <a:lnSpc>
                <a:spcPct val="100000"/>
              </a:lnSpc>
            </a:pPr>
            <a:r>
              <a:rPr lang="en-GB" b="1" dirty="0">
                <a:solidFill>
                  <a:srgbClr val="0000FF"/>
                </a:solidFill>
              </a:rPr>
              <a:t>“Holding a grievance hurts us most of all.  It is like drinking poison and expecting it to hurt the other person!”   </a:t>
            </a:r>
          </a:p>
        </p:txBody>
      </p:sp>
    </p:spTree>
    <p:extLst>
      <p:ext uri="{BB962C8B-B14F-4D97-AF65-F5344CB8AC3E}">
        <p14:creationId xmlns:p14="http://schemas.microsoft.com/office/powerpoint/2010/main" val="37461112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A9E2C927-7F1E-D94B-BA64-FDDBBF27D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E2736E-34FE-DE5F-F4CD-9F27D61FDE1D}"/>
              </a:ext>
            </a:extLst>
          </p:cNvPr>
          <p:cNvSpPr>
            <a:spLocks noGrp="1"/>
          </p:cNvSpPr>
          <p:nvPr>
            <p:ph type="title"/>
          </p:nvPr>
        </p:nvSpPr>
        <p:spPr>
          <a:xfrm>
            <a:off x="838200" y="242296"/>
            <a:ext cx="10515600" cy="685753"/>
          </a:xfrm>
        </p:spPr>
        <p:txBody>
          <a:bodyPr>
            <a:normAutofit fontScale="90000"/>
          </a:bodyPr>
          <a:lstStyle/>
          <a:p>
            <a:pPr algn="ctr"/>
            <a:r>
              <a:rPr lang="en-GB" i="1" dirty="0"/>
              <a:t>ANGER &amp; </a:t>
            </a:r>
            <a:r>
              <a:rPr lang="en-GB" i="1" dirty="0">
                <a:solidFill>
                  <a:srgbClr val="FF0000"/>
                </a:solidFill>
              </a:rPr>
              <a:t>UN</a:t>
            </a:r>
            <a:r>
              <a:rPr lang="en-GB" i="1" dirty="0"/>
              <a:t>FORGIVENESS - 2</a:t>
            </a:r>
          </a:p>
        </p:txBody>
      </p:sp>
      <p:sp>
        <p:nvSpPr>
          <p:cNvPr id="3" name="Content Placeholder 2">
            <a:extLst>
              <a:ext uri="{FF2B5EF4-FFF2-40B4-BE49-F238E27FC236}">
                <a16:creationId xmlns:a16="http://schemas.microsoft.com/office/drawing/2014/main" id="{27930498-300D-81D1-60E1-4EF461D00928}"/>
              </a:ext>
            </a:extLst>
          </p:cNvPr>
          <p:cNvSpPr>
            <a:spLocks noGrp="1"/>
          </p:cNvSpPr>
          <p:nvPr>
            <p:ph idx="1"/>
          </p:nvPr>
        </p:nvSpPr>
        <p:spPr>
          <a:xfrm>
            <a:off x="838200" y="1201782"/>
            <a:ext cx="10515600" cy="5532573"/>
          </a:xfrm>
        </p:spPr>
        <p:txBody>
          <a:bodyPr>
            <a:normAutofit/>
          </a:bodyPr>
          <a:lstStyle/>
          <a:p>
            <a:pPr>
              <a:lnSpc>
                <a:spcPct val="100000"/>
              </a:lnSpc>
            </a:pPr>
            <a:r>
              <a:rPr lang="en-GB" b="1" dirty="0">
                <a:solidFill>
                  <a:srgbClr val="0000FF"/>
                </a:solidFill>
              </a:rPr>
              <a:t>“God is coming back for His church, His Bride.  We are a Family.  Learn how to work together as a body.  God is giving us a chance to repent.  Use discernment – be wise as serpents and gentle as doves.  Unity is the most important thing at this time”. 								(Lisa M.)</a:t>
            </a:r>
          </a:p>
          <a:p>
            <a:pPr>
              <a:lnSpc>
                <a:spcPct val="100000"/>
              </a:lnSpc>
            </a:pPr>
            <a:endParaRPr lang="en-GB" b="1" i="1" dirty="0">
              <a:solidFill>
                <a:srgbClr val="0000FF"/>
              </a:solidFill>
            </a:endParaRPr>
          </a:p>
          <a:p>
            <a:pPr>
              <a:lnSpc>
                <a:spcPct val="100000"/>
              </a:lnSpc>
            </a:pPr>
            <a:r>
              <a:rPr lang="en-GB" b="1" i="1" dirty="0"/>
              <a:t>Hebrews 12:14-15 NIV.  </a:t>
            </a:r>
          </a:p>
          <a:p>
            <a:pPr>
              <a:lnSpc>
                <a:spcPct val="100000"/>
              </a:lnSpc>
            </a:pPr>
            <a:r>
              <a:rPr lang="en-GB" b="1" i="1" dirty="0"/>
              <a:t>Make every effort to live in peace with everyone and to be holy; without holiness no one will see the Lord. 15 See to it that no one falls short of the grace of God and that no bitter root grows up to cause trouble and defile many.</a:t>
            </a:r>
          </a:p>
        </p:txBody>
      </p:sp>
    </p:spTree>
    <p:extLst>
      <p:ext uri="{BB962C8B-B14F-4D97-AF65-F5344CB8AC3E}">
        <p14:creationId xmlns:p14="http://schemas.microsoft.com/office/powerpoint/2010/main" val="2938468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6000"/>
            <a:lum/>
          </a:blip>
          <a:srcRect/>
          <a:stretch>
            <a:fillRect t="-1000" b="-1000"/>
          </a:stretch>
        </a:blipFill>
        <a:effectLst/>
      </p:bgPr>
    </p:bg>
    <p:spTree>
      <p:nvGrpSpPr>
        <p:cNvPr id="1" name="">
          <a:extLst>
            <a:ext uri="{FF2B5EF4-FFF2-40B4-BE49-F238E27FC236}">
              <a16:creationId xmlns:a16="http://schemas.microsoft.com/office/drawing/2014/main" id="{3EE6617F-C60E-00D4-85A3-8DFDA1BFC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2F1F18-D8A5-4CB6-61CD-AB38316C21F4}"/>
              </a:ext>
            </a:extLst>
          </p:cNvPr>
          <p:cNvSpPr>
            <a:spLocks noGrp="1"/>
          </p:cNvSpPr>
          <p:nvPr>
            <p:ph type="ctrTitle"/>
          </p:nvPr>
        </p:nvSpPr>
        <p:spPr/>
        <p:txBody>
          <a:bodyPr>
            <a:normAutofit fontScale="90000"/>
          </a:bodyPr>
          <a:lstStyle/>
          <a:p>
            <a:r>
              <a:rPr lang="en-GB" dirty="0">
                <a:solidFill>
                  <a:srgbClr val="0000FF"/>
                </a:solidFill>
              </a:rPr>
              <a:t>“The Weapons and Armour of our Christian Warfare – Part 1”</a:t>
            </a:r>
          </a:p>
        </p:txBody>
      </p:sp>
      <p:sp>
        <p:nvSpPr>
          <p:cNvPr id="3" name="Subtitle 2">
            <a:extLst>
              <a:ext uri="{FF2B5EF4-FFF2-40B4-BE49-F238E27FC236}">
                <a16:creationId xmlns:a16="http://schemas.microsoft.com/office/drawing/2014/main" id="{6AF265B7-A3CF-64BC-9D4C-374E6169A1C2}"/>
              </a:ext>
            </a:extLst>
          </p:cNvPr>
          <p:cNvSpPr>
            <a:spLocks noGrp="1"/>
          </p:cNvSpPr>
          <p:nvPr>
            <p:ph type="subTitle" idx="1"/>
          </p:nvPr>
        </p:nvSpPr>
        <p:spPr>
          <a:xfrm>
            <a:off x="1524000" y="3971108"/>
            <a:ext cx="9144000" cy="1286691"/>
          </a:xfrm>
        </p:spPr>
        <p:txBody>
          <a:bodyPr>
            <a:normAutofit lnSpcReduction="10000"/>
          </a:bodyPr>
          <a:lstStyle/>
          <a:p>
            <a:r>
              <a:rPr lang="en-GB" dirty="0">
                <a:solidFill>
                  <a:srgbClr val="0000FF"/>
                </a:solidFill>
              </a:rPr>
              <a:t>Thurrock Christian Fellowship</a:t>
            </a:r>
          </a:p>
          <a:p>
            <a:r>
              <a:rPr lang="en-GB" dirty="0">
                <a:solidFill>
                  <a:srgbClr val="0000FF"/>
                </a:solidFill>
              </a:rPr>
              <a:t>31</a:t>
            </a:r>
            <a:r>
              <a:rPr lang="en-GB" baseline="30000" dirty="0">
                <a:solidFill>
                  <a:srgbClr val="0000FF"/>
                </a:solidFill>
              </a:rPr>
              <a:t>st</a:t>
            </a:r>
            <a:r>
              <a:rPr lang="en-GB" dirty="0">
                <a:solidFill>
                  <a:srgbClr val="0000FF"/>
                </a:solidFill>
              </a:rPr>
              <a:t> May 2026</a:t>
            </a:r>
          </a:p>
          <a:p>
            <a:r>
              <a:rPr lang="en-GB" dirty="0">
                <a:solidFill>
                  <a:srgbClr val="0000FF"/>
                </a:solidFill>
              </a:rPr>
              <a:t>By Andy Acreman</a:t>
            </a:r>
          </a:p>
        </p:txBody>
      </p:sp>
    </p:spTree>
    <p:extLst>
      <p:ext uri="{BB962C8B-B14F-4D97-AF65-F5344CB8AC3E}">
        <p14:creationId xmlns:p14="http://schemas.microsoft.com/office/powerpoint/2010/main" val="299669745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2171D-C680-76DB-5175-0761B85443FA}"/>
              </a:ext>
            </a:extLst>
          </p:cNvPr>
          <p:cNvSpPr>
            <a:spLocks noGrp="1"/>
          </p:cNvSpPr>
          <p:nvPr>
            <p:ph type="title"/>
          </p:nvPr>
        </p:nvSpPr>
        <p:spPr>
          <a:xfrm>
            <a:off x="838200" y="242296"/>
            <a:ext cx="10515600" cy="685753"/>
          </a:xfrm>
        </p:spPr>
        <p:txBody>
          <a:bodyPr>
            <a:normAutofit fontScale="90000"/>
          </a:bodyPr>
          <a:lstStyle/>
          <a:p>
            <a:pPr algn="ctr"/>
            <a:r>
              <a:rPr lang="en-GB" i="1" dirty="0"/>
              <a:t>Today’s Agenda</a:t>
            </a:r>
          </a:p>
        </p:txBody>
      </p:sp>
      <p:sp>
        <p:nvSpPr>
          <p:cNvPr id="3" name="Content Placeholder 2">
            <a:extLst>
              <a:ext uri="{FF2B5EF4-FFF2-40B4-BE49-F238E27FC236}">
                <a16:creationId xmlns:a16="http://schemas.microsoft.com/office/drawing/2014/main" id="{2934F5EB-DE2B-C392-F1CA-9ED646E03399}"/>
              </a:ext>
            </a:extLst>
          </p:cNvPr>
          <p:cNvSpPr>
            <a:spLocks noGrp="1"/>
          </p:cNvSpPr>
          <p:nvPr>
            <p:ph idx="1"/>
          </p:nvPr>
        </p:nvSpPr>
        <p:spPr>
          <a:xfrm>
            <a:off x="838200" y="1201782"/>
            <a:ext cx="10515600" cy="5316583"/>
          </a:xfrm>
        </p:spPr>
        <p:txBody>
          <a:bodyPr/>
          <a:lstStyle/>
          <a:p>
            <a:pPr>
              <a:lnSpc>
                <a:spcPct val="250000"/>
              </a:lnSpc>
            </a:pPr>
            <a:r>
              <a:rPr lang="en-GB" b="1" dirty="0">
                <a:solidFill>
                  <a:srgbClr val="0000FF"/>
                </a:solidFill>
              </a:rPr>
              <a:t>What </a:t>
            </a:r>
            <a:r>
              <a:rPr lang="en-GB" b="1" i="1" dirty="0">
                <a:solidFill>
                  <a:srgbClr val="0000FF"/>
                </a:solidFill>
              </a:rPr>
              <a:t>is </a:t>
            </a:r>
            <a:r>
              <a:rPr lang="en-GB" b="1" dirty="0">
                <a:solidFill>
                  <a:srgbClr val="0000FF"/>
                </a:solidFill>
              </a:rPr>
              <a:t>Spiritual Warfare for the Christian?</a:t>
            </a:r>
          </a:p>
          <a:p>
            <a:pPr>
              <a:lnSpc>
                <a:spcPct val="250000"/>
              </a:lnSpc>
            </a:pPr>
            <a:r>
              <a:rPr lang="en-GB" b="1" dirty="0">
                <a:solidFill>
                  <a:srgbClr val="0000FF"/>
                </a:solidFill>
              </a:rPr>
              <a:t>Know Your Enemy:  dark spiritual forces and their weapons </a:t>
            </a:r>
          </a:p>
          <a:p>
            <a:pPr>
              <a:lnSpc>
                <a:spcPct val="250000"/>
              </a:lnSpc>
            </a:pPr>
            <a:r>
              <a:rPr lang="en-GB" b="1" dirty="0">
                <a:solidFill>
                  <a:srgbClr val="0000FF"/>
                </a:solidFill>
              </a:rPr>
              <a:t>Some Specific Schemes of the Devil (to watch out for)</a:t>
            </a:r>
          </a:p>
          <a:p>
            <a:pPr>
              <a:lnSpc>
                <a:spcPct val="250000"/>
              </a:lnSpc>
            </a:pPr>
            <a:r>
              <a:rPr lang="en-GB" b="1" dirty="0">
                <a:solidFill>
                  <a:srgbClr val="0000FF"/>
                </a:solidFill>
              </a:rPr>
              <a:t>How Do We Win?  (and what does ‘winning’ look like?)</a:t>
            </a:r>
          </a:p>
          <a:p>
            <a:endParaRPr lang="en-GB" dirty="0">
              <a:solidFill>
                <a:srgbClr val="0000FF"/>
              </a:solidFill>
            </a:endParaRPr>
          </a:p>
        </p:txBody>
      </p:sp>
    </p:spTree>
    <p:extLst>
      <p:ext uri="{BB962C8B-B14F-4D97-AF65-F5344CB8AC3E}">
        <p14:creationId xmlns:p14="http://schemas.microsoft.com/office/powerpoint/2010/main" val="38751679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87591723-F062-C3F5-DAFE-C866DB192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C8DAA-5004-E9DD-7A90-B82B32541479}"/>
              </a:ext>
            </a:extLst>
          </p:cNvPr>
          <p:cNvSpPr>
            <a:spLocks noGrp="1"/>
          </p:cNvSpPr>
          <p:nvPr>
            <p:ph type="title"/>
          </p:nvPr>
        </p:nvSpPr>
        <p:spPr>
          <a:xfrm>
            <a:off x="838200" y="242296"/>
            <a:ext cx="10515600" cy="685753"/>
          </a:xfrm>
        </p:spPr>
        <p:txBody>
          <a:bodyPr>
            <a:normAutofit fontScale="90000"/>
          </a:bodyPr>
          <a:lstStyle/>
          <a:p>
            <a:pPr algn="ctr"/>
            <a:r>
              <a:rPr lang="en-GB" i="1" dirty="0"/>
              <a:t>The Key Scripture Today!</a:t>
            </a:r>
          </a:p>
        </p:txBody>
      </p:sp>
      <p:sp>
        <p:nvSpPr>
          <p:cNvPr id="3" name="Content Placeholder 2">
            <a:extLst>
              <a:ext uri="{FF2B5EF4-FFF2-40B4-BE49-F238E27FC236}">
                <a16:creationId xmlns:a16="http://schemas.microsoft.com/office/drawing/2014/main" id="{549446FC-D47D-2D81-D4F2-F4475528B366}"/>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Ephesians 6:10-13 NIV</a:t>
            </a:r>
          </a:p>
          <a:p>
            <a:pPr marL="0" indent="0">
              <a:lnSpc>
                <a:spcPct val="100000"/>
              </a:lnSpc>
              <a:buNone/>
            </a:pPr>
            <a:r>
              <a:rPr lang="en-GB" b="1" baseline="30000" dirty="0"/>
              <a:t>10</a:t>
            </a:r>
            <a:r>
              <a:rPr lang="en-GB" b="1" dirty="0"/>
              <a:t> Finally, be strong in the Lord and in his mighty power.  </a:t>
            </a:r>
            <a:r>
              <a:rPr lang="en-GB" b="1" baseline="30000" dirty="0">
                <a:solidFill>
                  <a:srgbClr val="0000FF"/>
                </a:solidFill>
              </a:rPr>
              <a:t>11</a:t>
            </a:r>
            <a:r>
              <a:rPr lang="en-GB" b="1" dirty="0">
                <a:solidFill>
                  <a:srgbClr val="0000FF"/>
                </a:solidFill>
              </a:rPr>
              <a:t> Put on the full armour of God, so that you can take your stand against the devil’s schemes.  </a:t>
            </a:r>
            <a:r>
              <a:rPr lang="en-GB" b="1" baseline="30000" dirty="0">
                <a:solidFill>
                  <a:srgbClr val="FF0000"/>
                </a:solidFill>
              </a:rPr>
              <a:t>12</a:t>
            </a:r>
            <a:r>
              <a:rPr lang="en-GB" b="1" dirty="0">
                <a:solidFill>
                  <a:srgbClr val="FF0000"/>
                </a:solidFill>
              </a:rPr>
              <a:t> For our struggle is not against flesh and blood, but against the rulers, against the authorities, against the powers of this dark world and against the spiritual forces of evil in the heavenly realms.  </a:t>
            </a:r>
            <a:r>
              <a:rPr lang="en-GB" b="1" baseline="30000" dirty="0">
                <a:solidFill>
                  <a:srgbClr val="0000FF"/>
                </a:solidFill>
              </a:rPr>
              <a:t>13</a:t>
            </a:r>
            <a:r>
              <a:rPr lang="en-GB" b="1" dirty="0">
                <a:solidFill>
                  <a:srgbClr val="0000FF"/>
                </a:solidFill>
              </a:rPr>
              <a:t> Therefore put on the full armour of God, so that when the day of evil comes, you may be able to stand your ground, and after you have done everything, to stand.</a:t>
            </a:r>
          </a:p>
          <a:p>
            <a:pPr>
              <a:lnSpc>
                <a:spcPct val="100000"/>
              </a:lnSpc>
            </a:pPr>
            <a:endParaRPr lang="en-GB" dirty="0">
              <a:solidFill>
                <a:srgbClr val="0000FF"/>
              </a:solidFill>
            </a:endParaRPr>
          </a:p>
        </p:txBody>
      </p:sp>
    </p:spTree>
    <p:extLst>
      <p:ext uri="{BB962C8B-B14F-4D97-AF65-F5344CB8AC3E}">
        <p14:creationId xmlns:p14="http://schemas.microsoft.com/office/powerpoint/2010/main" val="19085581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349BC8C3-E861-A1F5-151C-1BEC122E2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902B80-DD13-7862-D8E9-0E31647AC54C}"/>
              </a:ext>
            </a:extLst>
          </p:cNvPr>
          <p:cNvSpPr>
            <a:spLocks noGrp="1"/>
          </p:cNvSpPr>
          <p:nvPr>
            <p:ph type="title"/>
          </p:nvPr>
        </p:nvSpPr>
        <p:spPr>
          <a:xfrm>
            <a:off x="838200" y="242296"/>
            <a:ext cx="10515600" cy="685753"/>
          </a:xfrm>
        </p:spPr>
        <p:txBody>
          <a:bodyPr>
            <a:normAutofit fontScale="90000"/>
          </a:bodyPr>
          <a:lstStyle/>
          <a:p>
            <a:pPr algn="ctr"/>
            <a:r>
              <a:rPr lang="en-GB" i="1" dirty="0"/>
              <a:t>God and Jesus Reign Supreme</a:t>
            </a:r>
          </a:p>
        </p:txBody>
      </p:sp>
      <p:sp>
        <p:nvSpPr>
          <p:cNvPr id="3" name="Content Placeholder 2">
            <a:extLst>
              <a:ext uri="{FF2B5EF4-FFF2-40B4-BE49-F238E27FC236}">
                <a16:creationId xmlns:a16="http://schemas.microsoft.com/office/drawing/2014/main" id="{0AC44D16-88E9-55A3-941D-2799550EED26}"/>
              </a:ext>
            </a:extLst>
          </p:cNvPr>
          <p:cNvSpPr>
            <a:spLocks noGrp="1"/>
          </p:cNvSpPr>
          <p:nvPr>
            <p:ph idx="1"/>
          </p:nvPr>
        </p:nvSpPr>
        <p:spPr>
          <a:xfrm>
            <a:off x="838200" y="1201782"/>
            <a:ext cx="10515600" cy="5316583"/>
          </a:xfrm>
        </p:spPr>
        <p:txBody>
          <a:bodyPr>
            <a:normAutofit lnSpcReduction="10000"/>
          </a:bodyPr>
          <a:lstStyle/>
          <a:p>
            <a:pPr marL="0" indent="0">
              <a:lnSpc>
                <a:spcPct val="100000"/>
              </a:lnSpc>
              <a:buNone/>
            </a:pPr>
            <a:r>
              <a:rPr lang="en-GB" b="1" dirty="0">
                <a:solidFill>
                  <a:srgbClr val="0000FF"/>
                </a:solidFill>
              </a:rPr>
              <a:t>Colossians 1:15-18 NIV</a:t>
            </a:r>
          </a:p>
          <a:p>
            <a:pPr marL="0" indent="0">
              <a:lnSpc>
                <a:spcPct val="100000"/>
              </a:lnSpc>
              <a:buNone/>
            </a:pPr>
            <a:r>
              <a:rPr lang="en-GB" b="1" dirty="0">
                <a:solidFill>
                  <a:srgbClr val="0000FF"/>
                </a:solidFill>
              </a:rPr>
              <a:t>The Son is the image of the invisible God, the firstborn over all creation. </a:t>
            </a:r>
            <a:r>
              <a:rPr lang="en-GB" b="1" baseline="30000" dirty="0">
                <a:solidFill>
                  <a:srgbClr val="0000FF"/>
                </a:solidFill>
              </a:rPr>
              <a:t>16</a:t>
            </a:r>
            <a:r>
              <a:rPr lang="en-GB" b="1" dirty="0">
                <a:solidFill>
                  <a:srgbClr val="0000FF"/>
                </a:solidFill>
              </a:rPr>
              <a:t> For in him all things were created: things in heaven and on earth, visible and invisible, whether thrones or powers or rulers or authorities; all things have been created through him and for him. </a:t>
            </a:r>
            <a:r>
              <a:rPr lang="en-GB" b="1" baseline="30000" dirty="0">
                <a:solidFill>
                  <a:srgbClr val="0000FF"/>
                </a:solidFill>
              </a:rPr>
              <a:t>17</a:t>
            </a:r>
            <a:r>
              <a:rPr lang="en-GB" b="1" dirty="0">
                <a:solidFill>
                  <a:srgbClr val="0000FF"/>
                </a:solidFill>
              </a:rPr>
              <a:t> He is before all things, and in him all things hold together. </a:t>
            </a:r>
            <a:r>
              <a:rPr lang="en-GB" b="1" baseline="30000" dirty="0">
                <a:solidFill>
                  <a:srgbClr val="0000FF"/>
                </a:solidFill>
              </a:rPr>
              <a:t>18</a:t>
            </a:r>
            <a:r>
              <a:rPr lang="en-GB" b="1" dirty="0">
                <a:solidFill>
                  <a:srgbClr val="0000FF"/>
                </a:solidFill>
              </a:rPr>
              <a:t> And he is the head of the body, the church; he is the beginning and the firstborn from among the dead, so that in everything he might have the supremacy.</a:t>
            </a:r>
          </a:p>
          <a:p>
            <a:pPr marL="0" indent="0">
              <a:lnSpc>
                <a:spcPct val="100000"/>
              </a:lnSpc>
              <a:buNone/>
            </a:pPr>
            <a:r>
              <a:rPr lang="en-GB" b="1" dirty="0">
                <a:solidFill>
                  <a:srgbClr val="0000FF"/>
                </a:solidFill>
              </a:rPr>
              <a:t>1 John 3:8 ESV</a:t>
            </a:r>
          </a:p>
          <a:p>
            <a:pPr marL="0" indent="0">
              <a:lnSpc>
                <a:spcPct val="100000"/>
              </a:lnSpc>
              <a:buNone/>
            </a:pPr>
            <a:r>
              <a:rPr lang="en-GB" b="1" dirty="0">
                <a:solidFill>
                  <a:srgbClr val="0000FF"/>
                </a:solidFill>
              </a:rPr>
              <a:t>The reason the Son of God appeared was to destroy the works of the devil.</a:t>
            </a:r>
          </a:p>
          <a:p>
            <a:pPr marL="0" indent="0">
              <a:lnSpc>
                <a:spcPct val="100000"/>
              </a:lnSpc>
              <a:buNone/>
            </a:pPr>
            <a:endParaRPr lang="en-GB" b="1" dirty="0">
              <a:solidFill>
                <a:srgbClr val="0000FF"/>
              </a:solidFill>
            </a:endParaRPr>
          </a:p>
        </p:txBody>
      </p:sp>
    </p:spTree>
    <p:extLst>
      <p:ext uri="{BB962C8B-B14F-4D97-AF65-F5344CB8AC3E}">
        <p14:creationId xmlns:p14="http://schemas.microsoft.com/office/powerpoint/2010/main" val="7322867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5D272D3E-234F-40E1-800F-C6053B713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89014-22B1-42E7-19DF-91EA53C6E15C}"/>
              </a:ext>
            </a:extLst>
          </p:cNvPr>
          <p:cNvSpPr>
            <a:spLocks noGrp="1"/>
          </p:cNvSpPr>
          <p:nvPr>
            <p:ph type="title"/>
          </p:nvPr>
        </p:nvSpPr>
        <p:spPr>
          <a:xfrm>
            <a:off x="838200" y="242296"/>
            <a:ext cx="10515600" cy="685753"/>
          </a:xfrm>
        </p:spPr>
        <p:txBody>
          <a:bodyPr>
            <a:normAutofit fontScale="90000"/>
          </a:bodyPr>
          <a:lstStyle/>
          <a:p>
            <a:pPr algn="ctr"/>
            <a:r>
              <a:rPr lang="en-GB" i="1" dirty="0"/>
              <a:t>God and Jesus Reign Supreme</a:t>
            </a:r>
          </a:p>
        </p:txBody>
      </p:sp>
      <p:sp>
        <p:nvSpPr>
          <p:cNvPr id="3" name="Content Placeholder 2">
            <a:extLst>
              <a:ext uri="{FF2B5EF4-FFF2-40B4-BE49-F238E27FC236}">
                <a16:creationId xmlns:a16="http://schemas.microsoft.com/office/drawing/2014/main" id="{35A8DC18-BE41-C7D1-B5AD-CECB988F2042}"/>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Exodus 15:3,6,11 NIV.  </a:t>
            </a:r>
          </a:p>
          <a:p>
            <a:pPr marL="0" indent="0">
              <a:lnSpc>
                <a:spcPct val="100000"/>
              </a:lnSpc>
              <a:buNone/>
            </a:pPr>
            <a:r>
              <a:rPr lang="en-GB" b="1" dirty="0">
                <a:solidFill>
                  <a:srgbClr val="0000FF"/>
                </a:solidFill>
              </a:rPr>
              <a:t>The LORD is a warrior; the LORD is his name. </a:t>
            </a:r>
            <a:r>
              <a:rPr lang="en-GB" b="1" baseline="30000" dirty="0">
                <a:solidFill>
                  <a:srgbClr val="0000FF"/>
                </a:solidFill>
              </a:rPr>
              <a:t>6</a:t>
            </a:r>
            <a:r>
              <a:rPr lang="en-GB" b="1" dirty="0">
                <a:solidFill>
                  <a:srgbClr val="0000FF"/>
                </a:solidFill>
              </a:rPr>
              <a:t> Your right hand, LORD, was majestic in power.  Your right hand, LORD, shattered the enemy. </a:t>
            </a:r>
            <a:r>
              <a:rPr lang="en-GB" b="1" baseline="30000" dirty="0">
                <a:solidFill>
                  <a:srgbClr val="0000FF"/>
                </a:solidFill>
              </a:rPr>
              <a:t>11</a:t>
            </a:r>
            <a:r>
              <a:rPr lang="en-GB" b="1" dirty="0">
                <a:solidFill>
                  <a:srgbClr val="0000FF"/>
                </a:solidFill>
              </a:rPr>
              <a:t> Who among the gods is like you, LORD?  Who is like you—majestic in holiness, awesome in glory, working wonders?</a:t>
            </a:r>
          </a:p>
          <a:p>
            <a:pPr marL="0" indent="0">
              <a:lnSpc>
                <a:spcPct val="100000"/>
              </a:lnSpc>
              <a:buNone/>
            </a:pPr>
            <a:endParaRPr lang="en-GB" b="1" dirty="0">
              <a:solidFill>
                <a:srgbClr val="0000FF"/>
              </a:solidFill>
            </a:endParaRPr>
          </a:p>
          <a:p>
            <a:pPr marL="0" indent="0">
              <a:lnSpc>
                <a:spcPct val="100000"/>
              </a:lnSpc>
              <a:buNone/>
            </a:pPr>
            <a:r>
              <a:rPr lang="en-GB" b="1" dirty="0">
                <a:solidFill>
                  <a:srgbClr val="0000FF"/>
                </a:solidFill>
              </a:rPr>
              <a:t>John 5:24 NIV.  </a:t>
            </a:r>
          </a:p>
          <a:p>
            <a:pPr marL="0" indent="0">
              <a:lnSpc>
                <a:spcPct val="100000"/>
              </a:lnSpc>
              <a:buNone/>
            </a:pPr>
            <a:r>
              <a:rPr lang="en-GB" b="1" dirty="0">
                <a:solidFill>
                  <a:srgbClr val="0000FF"/>
                </a:solidFill>
              </a:rPr>
              <a:t>Very truly I tell you, whoever hears my word and believes him who sent me </a:t>
            </a:r>
            <a:r>
              <a:rPr lang="en-GB" b="1" dirty="0">
                <a:solidFill>
                  <a:srgbClr val="FF0000"/>
                </a:solidFill>
              </a:rPr>
              <a:t>has</a:t>
            </a:r>
            <a:r>
              <a:rPr lang="en-GB" b="1" dirty="0">
                <a:solidFill>
                  <a:srgbClr val="0000FF"/>
                </a:solidFill>
              </a:rPr>
              <a:t> eternal life and will not be judged but </a:t>
            </a:r>
            <a:r>
              <a:rPr lang="en-GB" b="1" dirty="0">
                <a:solidFill>
                  <a:srgbClr val="FF0000"/>
                </a:solidFill>
              </a:rPr>
              <a:t>has</a:t>
            </a:r>
            <a:r>
              <a:rPr lang="en-GB" b="1" dirty="0">
                <a:solidFill>
                  <a:srgbClr val="0000FF"/>
                </a:solidFill>
              </a:rPr>
              <a:t> crossed over from </a:t>
            </a:r>
            <a:r>
              <a:rPr lang="en-GB" b="1" dirty="0">
                <a:solidFill>
                  <a:schemeClr val="tx1">
                    <a:lumMod val="65000"/>
                    <a:lumOff val="35000"/>
                  </a:schemeClr>
                </a:solidFill>
              </a:rPr>
              <a:t>death</a:t>
            </a:r>
            <a:r>
              <a:rPr lang="en-GB" b="1" dirty="0">
                <a:solidFill>
                  <a:srgbClr val="0000FF"/>
                </a:solidFill>
              </a:rPr>
              <a:t> to </a:t>
            </a:r>
            <a:r>
              <a:rPr lang="en-GB" b="1" dirty="0">
                <a:solidFill>
                  <a:schemeClr val="accent6"/>
                </a:solidFill>
              </a:rPr>
              <a:t>life</a:t>
            </a:r>
            <a:r>
              <a:rPr lang="en-GB" b="1" dirty="0">
                <a:solidFill>
                  <a:srgbClr val="0000FF"/>
                </a:solidFill>
              </a:rPr>
              <a:t>. </a:t>
            </a:r>
          </a:p>
        </p:txBody>
      </p:sp>
    </p:spTree>
    <p:extLst>
      <p:ext uri="{BB962C8B-B14F-4D97-AF65-F5344CB8AC3E}">
        <p14:creationId xmlns:p14="http://schemas.microsoft.com/office/powerpoint/2010/main" val="35935393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EF7D5089-E5BD-FCC0-2789-A776F1CBD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7914F-7539-4F0E-E88C-4267FB130B50}"/>
              </a:ext>
            </a:extLst>
          </p:cNvPr>
          <p:cNvSpPr>
            <a:spLocks noGrp="1"/>
          </p:cNvSpPr>
          <p:nvPr>
            <p:ph type="title"/>
          </p:nvPr>
        </p:nvSpPr>
        <p:spPr>
          <a:xfrm>
            <a:off x="838200" y="242296"/>
            <a:ext cx="10515600" cy="685753"/>
          </a:xfrm>
        </p:spPr>
        <p:txBody>
          <a:bodyPr>
            <a:normAutofit fontScale="90000"/>
          </a:bodyPr>
          <a:lstStyle/>
          <a:p>
            <a:pPr algn="ctr"/>
            <a:r>
              <a:rPr lang="en-GB" i="1" dirty="0"/>
              <a:t>Know Your Enemies</a:t>
            </a:r>
          </a:p>
        </p:txBody>
      </p:sp>
      <p:sp>
        <p:nvSpPr>
          <p:cNvPr id="3" name="Content Placeholder 2">
            <a:extLst>
              <a:ext uri="{FF2B5EF4-FFF2-40B4-BE49-F238E27FC236}">
                <a16:creationId xmlns:a16="http://schemas.microsoft.com/office/drawing/2014/main" id="{4F61ACDD-F95B-0684-7560-BBFC12E6ABFD}"/>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Ephesians 6:12 NIV</a:t>
            </a:r>
          </a:p>
          <a:p>
            <a:pPr marL="0" indent="0">
              <a:lnSpc>
                <a:spcPct val="100000"/>
              </a:lnSpc>
              <a:buNone/>
            </a:pPr>
            <a:r>
              <a:rPr lang="en-GB" b="1" baseline="30000" dirty="0">
                <a:solidFill>
                  <a:srgbClr val="0000FF"/>
                </a:solidFill>
              </a:rPr>
              <a:t>12</a:t>
            </a:r>
            <a:r>
              <a:rPr lang="en-GB" b="1" dirty="0">
                <a:solidFill>
                  <a:srgbClr val="0000FF"/>
                </a:solidFill>
              </a:rPr>
              <a:t> For our struggle is not against flesh and blood, but against the </a:t>
            </a:r>
            <a:r>
              <a:rPr lang="en-GB" b="1" dirty="0">
                <a:solidFill>
                  <a:srgbClr val="FF0000"/>
                </a:solidFill>
              </a:rPr>
              <a:t>rulers</a:t>
            </a:r>
            <a:r>
              <a:rPr lang="en-GB" b="1" dirty="0">
                <a:solidFill>
                  <a:srgbClr val="0000FF"/>
                </a:solidFill>
              </a:rPr>
              <a:t>, against the </a:t>
            </a:r>
            <a:r>
              <a:rPr lang="en-GB" b="1" dirty="0">
                <a:solidFill>
                  <a:srgbClr val="FF0000"/>
                </a:solidFill>
              </a:rPr>
              <a:t>authorities</a:t>
            </a:r>
            <a:r>
              <a:rPr lang="en-GB" b="1" dirty="0">
                <a:solidFill>
                  <a:srgbClr val="0000FF"/>
                </a:solidFill>
              </a:rPr>
              <a:t>, against the </a:t>
            </a:r>
            <a:r>
              <a:rPr lang="en-GB" b="1" dirty="0">
                <a:solidFill>
                  <a:srgbClr val="FF0000"/>
                </a:solidFill>
              </a:rPr>
              <a:t>powers</a:t>
            </a:r>
            <a:r>
              <a:rPr lang="en-GB" b="1" dirty="0">
                <a:solidFill>
                  <a:srgbClr val="0000FF"/>
                </a:solidFill>
              </a:rPr>
              <a:t> of this dark world and against the spiritual </a:t>
            </a:r>
            <a:r>
              <a:rPr lang="en-GB" b="1" dirty="0">
                <a:solidFill>
                  <a:srgbClr val="FF0000"/>
                </a:solidFill>
              </a:rPr>
              <a:t>forces of evil </a:t>
            </a:r>
            <a:r>
              <a:rPr lang="en-GB" b="1" dirty="0">
                <a:solidFill>
                  <a:srgbClr val="0000FF"/>
                </a:solidFill>
              </a:rPr>
              <a:t>in the heavenly realms.</a:t>
            </a:r>
          </a:p>
          <a:p>
            <a:pPr marL="0" indent="0">
              <a:lnSpc>
                <a:spcPct val="100000"/>
              </a:lnSpc>
              <a:buNone/>
            </a:pPr>
            <a:r>
              <a:rPr lang="en-GB" b="1" dirty="0">
                <a:solidFill>
                  <a:srgbClr val="0000FF"/>
                </a:solidFill>
              </a:rPr>
              <a:t> </a:t>
            </a:r>
            <a:endParaRPr lang="en-GB" dirty="0">
              <a:solidFill>
                <a:srgbClr val="0000FF"/>
              </a:solidFill>
            </a:endParaRPr>
          </a:p>
        </p:txBody>
      </p:sp>
    </p:spTree>
    <p:extLst>
      <p:ext uri="{BB962C8B-B14F-4D97-AF65-F5344CB8AC3E}">
        <p14:creationId xmlns:p14="http://schemas.microsoft.com/office/powerpoint/2010/main" val="25529527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FEEEF7CF-72AA-F73C-A059-385A3E1F9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875F9-781A-2043-53C2-569980028FE2}"/>
              </a:ext>
            </a:extLst>
          </p:cNvPr>
          <p:cNvSpPr>
            <a:spLocks noGrp="1"/>
          </p:cNvSpPr>
          <p:nvPr>
            <p:ph type="title"/>
          </p:nvPr>
        </p:nvSpPr>
        <p:spPr>
          <a:xfrm>
            <a:off x="838200" y="242296"/>
            <a:ext cx="10515600" cy="685753"/>
          </a:xfrm>
        </p:spPr>
        <p:txBody>
          <a:bodyPr>
            <a:normAutofit fontScale="90000"/>
          </a:bodyPr>
          <a:lstStyle/>
          <a:p>
            <a:pPr algn="ctr"/>
            <a:r>
              <a:rPr lang="en-GB" i="1" dirty="0"/>
              <a:t>The Origin of Demons (‘Unclean Spirits’)</a:t>
            </a:r>
          </a:p>
        </p:txBody>
      </p:sp>
      <p:sp>
        <p:nvSpPr>
          <p:cNvPr id="3" name="Content Placeholder 2">
            <a:extLst>
              <a:ext uri="{FF2B5EF4-FFF2-40B4-BE49-F238E27FC236}">
                <a16:creationId xmlns:a16="http://schemas.microsoft.com/office/drawing/2014/main" id="{116595C0-E215-1738-CF61-30EB2BA45FA0}"/>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Genesis 6:1-5 NIV.          When human beings began to increase in number on the earth and daughters were born to them, </a:t>
            </a:r>
            <a:r>
              <a:rPr lang="en-GB" b="1" baseline="30000" dirty="0">
                <a:solidFill>
                  <a:srgbClr val="0000FF"/>
                </a:solidFill>
              </a:rPr>
              <a:t>2</a:t>
            </a:r>
            <a:r>
              <a:rPr lang="en-GB" b="1" dirty="0">
                <a:solidFill>
                  <a:srgbClr val="0000FF"/>
                </a:solidFill>
              </a:rPr>
              <a:t> the </a:t>
            </a:r>
            <a:r>
              <a:rPr lang="en-GB" b="1" dirty="0">
                <a:solidFill>
                  <a:srgbClr val="FF0000"/>
                </a:solidFill>
              </a:rPr>
              <a:t>sons of God </a:t>
            </a:r>
            <a:r>
              <a:rPr lang="en-GB" b="1" dirty="0">
                <a:solidFill>
                  <a:srgbClr val="0000FF"/>
                </a:solidFill>
              </a:rPr>
              <a:t>saw that the </a:t>
            </a:r>
            <a:r>
              <a:rPr lang="en-GB" b="1" dirty="0">
                <a:solidFill>
                  <a:srgbClr val="FF0000"/>
                </a:solidFill>
              </a:rPr>
              <a:t>daughters of humans </a:t>
            </a:r>
            <a:r>
              <a:rPr lang="en-GB" b="1" dirty="0">
                <a:solidFill>
                  <a:srgbClr val="0000FF"/>
                </a:solidFill>
              </a:rPr>
              <a:t>were beautiful, and they married any of them they chose. </a:t>
            </a:r>
            <a:r>
              <a:rPr lang="en-GB" b="1" baseline="30000" dirty="0">
                <a:solidFill>
                  <a:srgbClr val="0000FF"/>
                </a:solidFill>
              </a:rPr>
              <a:t>3</a:t>
            </a:r>
            <a:r>
              <a:rPr lang="en-GB" b="1" dirty="0">
                <a:solidFill>
                  <a:srgbClr val="0000FF"/>
                </a:solidFill>
              </a:rPr>
              <a:t> Then the LORD said, “My Spirit will not contend with humans forever, for they are mortal; their days will be a hundred and twenty years.”  </a:t>
            </a:r>
            <a:r>
              <a:rPr lang="en-GB" b="1" baseline="30000" dirty="0">
                <a:solidFill>
                  <a:srgbClr val="0000FF"/>
                </a:solidFill>
              </a:rPr>
              <a:t>4</a:t>
            </a:r>
            <a:r>
              <a:rPr lang="en-GB" b="1" dirty="0">
                <a:solidFill>
                  <a:srgbClr val="0000FF"/>
                </a:solidFill>
              </a:rPr>
              <a:t> The </a:t>
            </a:r>
            <a:r>
              <a:rPr lang="en-GB" b="1" dirty="0">
                <a:solidFill>
                  <a:srgbClr val="FF0000"/>
                </a:solidFill>
              </a:rPr>
              <a:t>Nephilim</a:t>
            </a:r>
            <a:r>
              <a:rPr lang="en-GB" b="1" dirty="0">
                <a:solidFill>
                  <a:srgbClr val="0000FF"/>
                </a:solidFill>
              </a:rPr>
              <a:t> were on the earth in those days—and also afterward—when the sons of God went to the daughters of humans and had children by them. They were the heroes of old, men of renown. </a:t>
            </a:r>
            <a:r>
              <a:rPr lang="en-GB" b="1" baseline="30000" dirty="0">
                <a:solidFill>
                  <a:srgbClr val="0000FF"/>
                </a:solidFill>
              </a:rPr>
              <a:t>5</a:t>
            </a:r>
            <a:r>
              <a:rPr lang="en-GB" b="1" dirty="0">
                <a:solidFill>
                  <a:srgbClr val="0000FF"/>
                </a:solidFill>
              </a:rPr>
              <a:t> The LORD saw how great the wickedness of the human race had become on the earth, and that every inclination of the thoughts of the human heart was only evil all the time. </a:t>
            </a:r>
            <a:endParaRPr lang="en-GB" dirty="0">
              <a:solidFill>
                <a:srgbClr val="0000FF"/>
              </a:solidFill>
            </a:endParaRPr>
          </a:p>
        </p:txBody>
      </p:sp>
    </p:spTree>
    <p:extLst>
      <p:ext uri="{BB962C8B-B14F-4D97-AF65-F5344CB8AC3E}">
        <p14:creationId xmlns:p14="http://schemas.microsoft.com/office/powerpoint/2010/main" val="37849646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8CBF4EBB-A9D6-0247-6F93-E68701D74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BCEB7F-99EC-4CAB-FDB2-80EC7BA8A9F0}"/>
              </a:ext>
            </a:extLst>
          </p:cNvPr>
          <p:cNvSpPr>
            <a:spLocks noGrp="1"/>
          </p:cNvSpPr>
          <p:nvPr>
            <p:ph type="title"/>
          </p:nvPr>
        </p:nvSpPr>
        <p:spPr>
          <a:xfrm>
            <a:off x="838200" y="242296"/>
            <a:ext cx="10515600" cy="685753"/>
          </a:xfrm>
        </p:spPr>
        <p:txBody>
          <a:bodyPr>
            <a:normAutofit fontScale="90000"/>
          </a:bodyPr>
          <a:lstStyle/>
          <a:p>
            <a:pPr algn="ctr"/>
            <a:r>
              <a:rPr lang="en-GB" i="1" dirty="0"/>
              <a:t>We Are Stronger in Christ</a:t>
            </a:r>
          </a:p>
        </p:txBody>
      </p:sp>
      <p:sp>
        <p:nvSpPr>
          <p:cNvPr id="3" name="Content Placeholder 2">
            <a:extLst>
              <a:ext uri="{FF2B5EF4-FFF2-40B4-BE49-F238E27FC236}">
                <a16:creationId xmlns:a16="http://schemas.microsoft.com/office/drawing/2014/main" id="{76E7AF9D-9401-B47D-D649-AA2D7DD3AB33}"/>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Luke 10:19 NIV.  	I have given you authority to trample on snakes and scorpions and to overcome all the power of the enemy; nothing will harm you.  </a:t>
            </a:r>
          </a:p>
          <a:p>
            <a:pPr marL="0" indent="0">
              <a:lnSpc>
                <a:spcPct val="100000"/>
              </a:lnSpc>
              <a:buNone/>
            </a:pPr>
            <a:r>
              <a:rPr lang="en-GB" b="1" dirty="0">
                <a:solidFill>
                  <a:srgbClr val="0000FF"/>
                </a:solidFill>
              </a:rPr>
              <a:t>Revelation 12:10-11 NIV.  	Then I heard a loud voice in heaven say: “Now have come the salvation and the power and the kingdom of our God, and the authority of his Messiah. For the accuser of our brothers and sisters, who accuses them before our God day and night, has been hurled down. </a:t>
            </a:r>
            <a:r>
              <a:rPr lang="en-GB" b="1" baseline="30000" dirty="0">
                <a:solidFill>
                  <a:srgbClr val="0000FF"/>
                </a:solidFill>
              </a:rPr>
              <a:t>11</a:t>
            </a:r>
            <a:r>
              <a:rPr lang="en-GB" b="1" dirty="0">
                <a:solidFill>
                  <a:srgbClr val="0000FF"/>
                </a:solidFill>
              </a:rPr>
              <a:t> They triumphed over him </a:t>
            </a:r>
            <a:r>
              <a:rPr lang="en-GB" b="1" dirty="0">
                <a:solidFill>
                  <a:srgbClr val="FF0000"/>
                </a:solidFill>
              </a:rPr>
              <a:t>by the blood of the Lamb </a:t>
            </a:r>
            <a:r>
              <a:rPr lang="en-GB" b="1" dirty="0">
                <a:solidFill>
                  <a:srgbClr val="0000FF"/>
                </a:solidFill>
              </a:rPr>
              <a:t>and </a:t>
            </a:r>
            <a:r>
              <a:rPr lang="en-GB" b="1" dirty="0">
                <a:solidFill>
                  <a:srgbClr val="FF0000"/>
                </a:solidFill>
              </a:rPr>
              <a:t>by the word of their testimony</a:t>
            </a:r>
            <a:r>
              <a:rPr lang="en-GB" b="1" dirty="0">
                <a:solidFill>
                  <a:srgbClr val="0000FF"/>
                </a:solidFill>
              </a:rPr>
              <a:t>; they did not love their lives so much as to shrink from death”. </a:t>
            </a:r>
            <a:endParaRPr lang="en-GB" dirty="0">
              <a:solidFill>
                <a:srgbClr val="0000FF"/>
              </a:solidFill>
            </a:endParaRPr>
          </a:p>
        </p:txBody>
      </p:sp>
    </p:spTree>
    <p:extLst>
      <p:ext uri="{BB962C8B-B14F-4D97-AF65-F5344CB8AC3E}">
        <p14:creationId xmlns:p14="http://schemas.microsoft.com/office/powerpoint/2010/main" val="38223167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1864</TotalTime>
  <Words>2001</Words>
  <Application>Microsoft Office PowerPoint</Application>
  <PresentationFormat>Widescreen</PresentationFormat>
  <Paragraphs>81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PowerPoint Presentation</vt:lpstr>
      <vt:lpstr>“The Weapons and Armour of our Christian Warfare – Part 1”</vt:lpstr>
      <vt:lpstr>Today’s Agenda</vt:lpstr>
      <vt:lpstr>The Key Scripture Today!</vt:lpstr>
      <vt:lpstr>God and Jesus Reign Supreme</vt:lpstr>
      <vt:lpstr>God and Jesus Reign Supreme</vt:lpstr>
      <vt:lpstr>Know Your Enemies</vt:lpstr>
      <vt:lpstr>The Origin of Demons (‘Unclean Spirits’)</vt:lpstr>
      <vt:lpstr>We Are Stronger in Christ</vt:lpstr>
      <vt:lpstr>A  Paradox!</vt:lpstr>
      <vt:lpstr>The Enemy’s Strategies and Aims</vt:lpstr>
      <vt:lpstr>Keep Watch!</vt:lpstr>
      <vt:lpstr>Some Specific Schemes of the Devil</vt:lpstr>
      <vt:lpstr>GOSSIP - 1</vt:lpstr>
      <vt:lpstr>GOSSIP - 2</vt:lpstr>
      <vt:lpstr>GOSSIP - 3</vt:lpstr>
      <vt:lpstr>ANGER &amp; UNFORGIVENESS - 1</vt:lpstr>
      <vt:lpstr>ANGER &amp; UNFORGIVENESS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Acreman</dc:creator>
  <cp:lastModifiedBy>Andy Acreman</cp:lastModifiedBy>
  <cp:revision>1</cp:revision>
  <dcterms:created xsi:type="dcterms:W3CDTF">2026-05-29T10:30:46Z</dcterms:created>
  <dcterms:modified xsi:type="dcterms:W3CDTF">2026-05-30T17:35:28Z</dcterms:modified>
</cp:coreProperties>
</file>